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70" r:id="rId7"/>
    <p:sldId id="262" r:id="rId8"/>
    <p:sldId id="289" r:id="rId9"/>
    <p:sldId id="263" r:id="rId10"/>
    <p:sldId id="291" r:id="rId11"/>
    <p:sldId id="290" r:id="rId12"/>
    <p:sldId id="293" r:id="rId13"/>
  </p:sldIdLst>
  <p:sldSz cx="9144000" cy="5143500" type="screen16x9"/>
  <p:notesSz cx="6858000" cy="9144000"/>
  <p:embeddedFontLst>
    <p:embeddedFont>
      <p:font typeface="Karla" pitchFamily="2" charset="0"/>
      <p:regular r:id="rId15"/>
      <p:bold r:id="rId16"/>
      <p:italic r:id="rId17"/>
      <p:boldItalic r:id="rId18"/>
    </p:embeddedFont>
    <p:embeddedFont>
      <p:font typeface="Raleway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6" roundtripDataSignature="AMtx7mgUIE+GML2uz4bOMgUo3R0dNG/Q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71D414-7F53-44CC-AA87-91DD9CFEA50C}" v="5" dt="2024-05-27T17:10:24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46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4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saba Kukli" userId="07853d3abfef2c6b" providerId="LiveId" clId="{FA71D414-7F53-44CC-AA87-91DD9CFEA50C}"/>
    <pc:docChg chg="undo redo custSel modSld">
      <pc:chgData name="Csaba Kukli" userId="07853d3abfef2c6b" providerId="LiveId" clId="{FA71D414-7F53-44CC-AA87-91DD9CFEA50C}" dt="2024-05-27T17:11:38.315" v="9" actId="1076"/>
      <pc:docMkLst>
        <pc:docMk/>
      </pc:docMkLst>
      <pc:sldChg chg="addSp delSp modSp mod">
        <pc:chgData name="Csaba Kukli" userId="07853d3abfef2c6b" providerId="LiveId" clId="{FA71D414-7F53-44CC-AA87-91DD9CFEA50C}" dt="2024-05-27T17:10:24.987" v="5" actId="123"/>
        <pc:sldMkLst>
          <pc:docMk/>
          <pc:sldMk cId="0" sldId="257"/>
        </pc:sldMkLst>
        <pc:spChg chg="mod">
          <ac:chgData name="Csaba Kukli" userId="07853d3abfef2c6b" providerId="LiveId" clId="{FA71D414-7F53-44CC-AA87-91DD9CFEA50C}" dt="2024-05-27T17:09:53.123" v="2" actId="1076"/>
          <ac:spMkLst>
            <pc:docMk/>
            <pc:sldMk cId="0" sldId="257"/>
            <ac:spMk id="62" creationId="{00000000-0000-0000-0000-000000000000}"/>
          </ac:spMkLst>
        </pc:spChg>
        <pc:spChg chg="del">
          <ac:chgData name="Csaba Kukli" userId="07853d3abfef2c6b" providerId="LiveId" clId="{FA71D414-7F53-44CC-AA87-91DD9CFEA50C}" dt="2024-05-27T17:09:42.698" v="0" actId="12084"/>
          <ac:spMkLst>
            <pc:docMk/>
            <pc:sldMk cId="0" sldId="257"/>
            <ac:spMk id="63" creationId="{00000000-0000-0000-0000-000000000000}"/>
          </ac:spMkLst>
        </pc:spChg>
        <pc:graphicFrameChg chg="add mod">
          <ac:chgData name="Csaba Kukli" userId="07853d3abfef2c6b" providerId="LiveId" clId="{FA71D414-7F53-44CC-AA87-91DD9CFEA50C}" dt="2024-05-27T17:10:24.987" v="5" actId="123"/>
          <ac:graphicFrameMkLst>
            <pc:docMk/>
            <pc:sldMk cId="0" sldId="257"/>
            <ac:graphicFrameMk id="2" creationId="{901C5DA5-2572-03DE-F00B-783065AFB870}"/>
          </ac:graphicFrameMkLst>
        </pc:graphicFrameChg>
      </pc:sldChg>
      <pc:sldChg chg="modSp mod">
        <pc:chgData name="Csaba Kukli" userId="07853d3abfef2c6b" providerId="LiveId" clId="{FA71D414-7F53-44CC-AA87-91DD9CFEA50C}" dt="2024-05-27T17:11:38.315" v="9" actId="1076"/>
        <pc:sldMkLst>
          <pc:docMk/>
          <pc:sldMk cId="0" sldId="262"/>
        </pc:sldMkLst>
        <pc:spChg chg="mod">
          <ac:chgData name="Csaba Kukli" userId="07853d3abfef2c6b" providerId="LiveId" clId="{FA71D414-7F53-44CC-AA87-91DD9CFEA50C}" dt="2024-05-27T17:11:38.315" v="9" actId="1076"/>
          <ac:spMkLst>
            <pc:docMk/>
            <pc:sldMk cId="0" sldId="262"/>
            <ac:spMk id="109" creationId="{00000000-0000-0000-0000-000000000000}"/>
          </ac:spMkLst>
        </pc:sp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ts.su.ac.rs/mobility-application" TargetMode="External"/><Relationship Id="rId1" Type="http://schemas.openxmlformats.org/officeDocument/2006/relationships/hyperlink" Target="https://www.vts.su.ac.rs/mobility-news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ts.su.ac.rs/mobility-application" TargetMode="External"/><Relationship Id="rId1" Type="http://schemas.openxmlformats.org/officeDocument/2006/relationships/hyperlink" Target="https://www.vts.su.ac.rs/mobility-new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513B8A-D7B8-427A-B050-F19A086CDD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150"/>
        </a:p>
      </dgm:t>
    </dgm:pt>
    <dgm:pt modelId="{4E17C3A4-CEC3-41F5-BF97-2E6422BAE3A3}">
      <dgm:prSet/>
      <dgm:spPr/>
      <dgm:t>
        <a:bodyPr/>
        <a:lstStyle/>
        <a:p>
          <a:pPr algn="just"/>
          <a:r>
            <a:rPr lang="en-US" b="1" i="0" dirty="0"/>
            <a:t>This is a step-by-step guide for students and staff to understand the complaint process for unsuccessful mobility applications.</a:t>
          </a:r>
          <a:endParaRPr lang="en-150" dirty="0"/>
        </a:p>
      </dgm:t>
    </dgm:pt>
    <dgm:pt modelId="{7380A913-20B6-4D3C-9A80-97843722A665}" type="parTrans" cxnId="{869196E9-0D3F-4D05-B41D-9151F306535A}">
      <dgm:prSet/>
      <dgm:spPr/>
      <dgm:t>
        <a:bodyPr/>
        <a:lstStyle/>
        <a:p>
          <a:endParaRPr lang="en-150"/>
        </a:p>
      </dgm:t>
    </dgm:pt>
    <dgm:pt modelId="{AC7DB9C3-CC68-4C2C-B65F-C1134438556B}" type="sibTrans" cxnId="{869196E9-0D3F-4D05-B41D-9151F306535A}">
      <dgm:prSet/>
      <dgm:spPr/>
      <dgm:t>
        <a:bodyPr/>
        <a:lstStyle/>
        <a:p>
          <a:endParaRPr lang="en-150"/>
        </a:p>
      </dgm:t>
    </dgm:pt>
    <dgm:pt modelId="{8F7D95B7-3C9F-4998-B599-BD9649EE17BC}" type="pres">
      <dgm:prSet presAssocID="{DE513B8A-D7B8-427A-B050-F19A086CDDF8}" presName="linear" presStyleCnt="0">
        <dgm:presLayoutVars>
          <dgm:animLvl val="lvl"/>
          <dgm:resizeHandles val="exact"/>
        </dgm:presLayoutVars>
      </dgm:prSet>
      <dgm:spPr/>
    </dgm:pt>
    <dgm:pt modelId="{49989452-B353-42AB-978B-DDE6960859A3}" type="pres">
      <dgm:prSet presAssocID="{4E17C3A4-CEC3-41F5-BF97-2E6422BAE3A3}" presName="parentText" presStyleLbl="node1" presStyleIdx="0" presStyleCnt="1" custLinFactNeighborX="163" custLinFactNeighborY="11482">
        <dgm:presLayoutVars>
          <dgm:chMax val="0"/>
          <dgm:bulletEnabled val="1"/>
        </dgm:presLayoutVars>
      </dgm:prSet>
      <dgm:spPr/>
    </dgm:pt>
  </dgm:ptLst>
  <dgm:cxnLst>
    <dgm:cxn modelId="{CC217682-EC26-44E9-A139-84BC78D705BE}" type="presOf" srcId="{4E17C3A4-CEC3-41F5-BF97-2E6422BAE3A3}" destId="{49989452-B353-42AB-978B-DDE6960859A3}" srcOrd="0" destOrd="0" presId="urn:microsoft.com/office/officeart/2005/8/layout/vList2"/>
    <dgm:cxn modelId="{869196E9-0D3F-4D05-B41D-9151F306535A}" srcId="{DE513B8A-D7B8-427A-B050-F19A086CDDF8}" destId="{4E17C3A4-CEC3-41F5-BF97-2E6422BAE3A3}" srcOrd="0" destOrd="0" parTransId="{7380A913-20B6-4D3C-9A80-97843722A665}" sibTransId="{AC7DB9C3-CC68-4C2C-B65F-C1134438556B}"/>
    <dgm:cxn modelId="{A6E1FDFF-5C63-4311-BCC7-1109A8D955D2}" type="presOf" srcId="{DE513B8A-D7B8-427A-B050-F19A086CDDF8}" destId="{8F7D95B7-3C9F-4998-B599-BD9649EE17BC}" srcOrd="0" destOrd="0" presId="urn:microsoft.com/office/officeart/2005/8/layout/vList2"/>
    <dgm:cxn modelId="{4246EE5D-1FB6-442B-A242-EB7417188E47}" type="presParOf" srcId="{8F7D95B7-3C9F-4998-B599-BD9649EE17BC}" destId="{49989452-B353-42AB-978B-DDE6960859A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E73D0A-0FFC-4285-B733-2FD6B854758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43AD805D-8984-4E29-8DDC-38378528EB75}">
      <dgm:prSet/>
      <dgm:spPr/>
      <dgm:t>
        <a:bodyPr/>
        <a:lstStyle/>
        <a:p>
          <a:r>
            <a:rPr lang="hu-HU" b="1" i="0" dirty="0"/>
            <a:t>WRITE </a:t>
          </a:r>
        </a:p>
        <a:p>
          <a:r>
            <a:rPr lang="hu-HU" b="0" i="0" dirty="0"/>
            <a:t>a formal complaint outlining your concerns</a:t>
          </a:r>
          <a:endParaRPr lang="en-150" dirty="0"/>
        </a:p>
      </dgm:t>
    </dgm:pt>
    <dgm:pt modelId="{14FF58A1-A7FC-49AA-9436-18287FDE90A7}" type="parTrans" cxnId="{43BBE444-CC4B-47D0-8E7C-0736BDEBC72E}">
      <dgm:prSet/>
      <dgm:spPr/>
      <dgm:t>
        <a:bodyPr/>
        <a:lstStyle/>
        <a:p>
          <a:endParaRPr lang="en-150"/>
        </a:p>
      </dgm:t>
    </dgm:pt>
    <dgm:pt modelId="{EF818CBC-A612-42FA-8798-DB34338E862A}" type="sibTrans" cxnId="{43BBE444-CC4B-47D0-8E7C-0736BDEBC72E}">
      <dgm:prSet/>
      <dgm:spPr/>
      <dgm:t>
        <a:bodyPr/>
        <a:lstStyle/>
        <a:p>
          <a:endParaRPr lang="en-150"/>
        </a:p>
      </dgm:t>
    </dgm:pt>
    <dgm:pt modelId="{8F7774EA-62F3-481F-809A-8D7027D75E13}">
      <dgm:prSet/>
      <dgm:spPr/>
      <dgm:t>
        <a:bodyPr/>
        <a:lstStyle/>
        <a:p>
          <a:r>
            <a:rPr lang="hu-HU" b="1" i="0" dirty="0"/>
            <a:t>DEADLINE</a:t>
          </a:r>
          <a:r>
            <a:rPr lang="hu-HU" b="0" i="0" dirty="0"/>
            <a:t> </a:t>
          </a:r>
        </a:p>
        <a:p>
          <a:r>
            <a:rPr lang="hu-HU" b="0" i="0" dirty="0"/>
            <a:t>3 days from the notification of rejection</a:t>
          </a:r>
          <a:endParaRPr lang="en-150" dirty="0"/>
        </a:p>
      </dgm:t>
    </dgm:pt>
    <dgm:pt modelId="{50775485-1B11-4C74-993B-CA5B8D733429}" type="parTrans" cxnId="{D168E4F5-B726-49CB-947A-154E184ECBCA}">
      <dgm:prSet/>
      <dgm:spPr/>
      <dgm:t>
        <a:bodyPr/>
        <a:lstStyle/>
        <a:p>
          <a:endParaRPr lang="en-150"/>
        </a:p>
      </dgm:t>
    </dgm:pt>
    <dgm:pt modelId="{BB132D03-5EC3-41E1-80DE-5DEA3C036B04}" type="sibTrans" cxnId="{D168E4F5-B726-49CB-947A-154E184ECBCA}">
      <dgm:prSet/>
      <dgm:spPr/>
      <dgm:t>
        <a:bodyPr/>
        <a:lstStyle/>
        <a:p>
          <a:endParaRPr lang="en-150"/>
        </a:p>
      </dgm:t>
    </dgm:pt>
    <dgm:pt modelId="{700301BB-6601-45A6-AADA-86625EEBE016}">
      <dgm:prSet/>
      <dgm:spPr/>
      <dgm:t>
        <a:bodyPr/>
        <a:lstStyle/>
        <a:p>
          <a:r>
            <a:rPr lang="hu-HU" b="1" i="0" dirty="0"/>
            <a:t>CONTACT</a:t>
          </a:r>
          <a:r>
            <a:rPr lang="hu-HU" b="0" i="0" dirty="0"/>
            <a:t>:</a:t>
          </a:r>
        </a:p>
        <a:p>
          <a:r>
            <a:rPr lang="hu-HU" b="0" i="0" dirty="0"/>
            <a:t>International Office</a:t>
          </a:r>
          <a:endParaRPr lang="en-150" dirty="0"/>
        </a:p>
      </dgm:t>
    </dgm:pt>
    <dgm:pt modelId="{FF68158C-05FA-4D53-8246-B5397967259E}" type="parTrans" cxnId="{4F30EA1F-6CDC-4BC4-A7BD-CF2286BFC9AE}">
      <dgm:prSet/>
      <dgm:spPr/>
      <dgm:t>
        <a:bodyPr/>
        <a:lstStyle/>
        <a:p>
          <a:endParaRPr lang="en-150"/>
        </a:p>
      </dgm:t>
    </dgm:pt>
    <dgm:pt modelId="{75C4D566-43EE-49B0-8EE5-A3316F79FF72}" type="sibTrans" cxnId="{4F30EA1F-6CDC-4BC4-A7BD-CF2286BFC9AE}">
      <dgm:prSet/>
      <dgm:spPr/>
      <dgm:t>
        <a:bodyPr/>
        <a:lstStyle/>
        <a:p>
          <a:endParaRPr lang="en-150"/>
        </a:p>
      </dgm:t>
    </dgm:pt>
    <dgm:pt modelId="{A123BF45-A311-4772-84EB-13DE86D2E68C}" type="pres">
      <dgm:prSet presAssocID="{27E73D0A-0FFC-4285-B733-2FD6B8547589}" presName="CompostProcess" presStyleCnt="0">
        <dgm:presLayoutVars>
          <dgm:dir/>
          <dgm:resizeHandles val="exact"/>
        </dgm:presLayoutVars>
      </dgm:prSet>
      <dgm:spPr/>
    </dgm:pt>
    <dgm:pt modelId="{58B9AC58-10ED-4A86-95E0-11815E78CC62}" type="pres">
      <dgm:prSet presAssocID="{27E73D0A-0FFC-4285-B733-2FD6B8547589}" presName="arrow" presStyleLbl="bgShp" presStyleIdx="0" presStyleCnt="1"/>
      <dgm:spPr/>
    </dgm:pt>
    <dgm:pt modelId="{A0B90C9A-03F7-4C3B-8FAD-A5AC23E58561}" type="pres">
      <dgm:prSet presAssocID="{27E73D0A-0FFC-4285-B733-2FD6B8547589}" presName="linearProcess" presStyleCnt="0"/>
      <dgm:spPr/>
    </dgm:pt>
    <dgm:pt modelId="{7FB9EFCD-6891-4006-A6B4-69E989F68810}" type="pres">
      <dgm:prSet presAssocID="{43AD805D-8984-4E29-8DDC-38378528EB75}" presName="textNode" presStyleLbl="node1" presStyleIdx="0" presStyleCnt="3">
        <dgm:presLayoutVars>
          <dgm:bulletEnabled val="1"/>
        </dgm:presLayoutVars>
      </dgm:prSet>
      <dgm:spPr/>
    </dgm:pt>
    <dgm:pt modelId="{3EF0C31F-1DAC-415D-8DC1-0C5F9B472D7C}" type="pres">
      <dgm:prSet presAssocID="{EF818CBC-A612-42FA-8798-DB34338E862A}" presName="sibTrans" presStyleCnt="0"/>
      <dgm:spPr/>
    </dgm:pt>
    <dgm:pt modelId="{A0FC1468-0F16-41F2-9D04-F497B185246C}" type="pres">
      <dgm:prSet presAssocID="{8F7774EA-62F3-481F-809A-8D7027D75E13}" presName="textNode" presStyleLbl="node1" presStyleIdx="1" presStyleCnt="3">
        <dgm:presLayoutVars>
          <dgm:bulletEnabled val="1"/>
        </dgm:presLayoutVars>
      </dgm:prSet>
      <dgm:spPr/>
    </dgm:pt>
    <dgm:pt modelId="{8C1ADE07-1039-46B1-A1C1-858293C78FEA}" type="pres">
      <dgm:prSet presAssocID="{BB132D03-5EC3-41E1-80DE-5DEA3C036B04}" presName="sibTrans" presStyleCnt="0"/>
      <dgm:spPr/>
    </dgm:pt>
    <dgm:pt modelId="{135A03D6-AB98-4B11-B37C-F458E548E4D0}" type="pres">
      <dgm:prSet presAssocID="{700301BB-6601-45A6-AADA-86625EEBE01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F30EA1F-6CDC-4BC4-A7BD-CF2286BFC9AE}" srcId="{27E73D0A-0FFC-4285-B733-2FD6B8547589}" destId="{700301BB-6601-45A6-AADA-86625EEBE016}" srcOrd="2" destOrd="0" parTransId="{FF68158C-05FA-4D53-8246-B5397967259E}" sibTransId="{75C4D566-43EE-49B0-8EE5-A3316F79FF72}"/>
    <dgm:cxn modelId="{43BBE444-CC4B-47D0-8E7C-0736BDEBC72E}" srcId="{27E73D0A-0FFC-4285-B733-2FD6B8547589}" destId="{43AD805D-8984-4E29-8DDC-38378528EB75}" srcOrd="0" destOrd="0" parTransId="{14FF58A1-A7FC-49AA-9436-18287FDE90A7}" sibTransId="{EF818CBC-A612-42FA-8798-DB34338E862A}"/>
    <dgm:cxn modelId="{33674078-85FF-460F-ABF0-1C412B35C9A3}" type="presOf" srcId="{43AD805D-8984-4E29-8DDC-38378528EB75}" destId="{7FB9EFCD-6891-4006-A6B4-69E989F68810}" srcOrd="0" destOrd="0" presId="urn:microsoft.com/office/officeart/2005/8/layout/hProcess9"/>
    <dgm:cxn modelId="{AA48D9BF-6FE6-40D6-B12F-4E2763BCE238}" type="presOf" srcId="{8F7774EA-62F3-481F-809A-8D7027D75E13}" destId="{A0FC1468-0F16-41F2-9D04-F497B185246C}" srcOrd="0" destOrd="0" presId="urn:microsoft.com/office/officeart/2005/8/layout/hProcess9"/>
    <dgm:cxn modelId="{58E551CA-6442-481F-8B2E-D4F8C046AF68}" type="presOf" srcId="{700301BB-6601-45A6-AADA-86625EEBE016}" destId="{135A03D6-AB98-4B11-B37C-F458E548E4D0}" srcOrd="0" destOrd="0" presId="urn:microsoft.com/office/officeart/2005/8/layout/hProcess9"/>
    <dgm:cxn modelId="{B329F3EB-3614-4EC0-B01A-338727B33C57}" type="presOf" srcId="{27E73D0A-0FFC-4285-B733-2FD6B8547589}" destId="{A123BF45-A311-4772-84EB-13DE86D2E68C}" srcOrd="0" destOrd="0" presId="urn:microsoft.com/office/officeart/2005/8/layout/hProcess9"/>
    <dgm:cxn modelId="{D168E4F5-B726-49CB-947A-154E184ECBCA}" srcId="{27E73D0A-0FFC-4285-B733-2FD6B8547589}" destId="{8F7774EA-62F3-481F-809A-8D7027D75E13}" srcOrd="1" destOrd="0" parTransId="{50775485-1B11-4C74-993B-CA5B8D733429}" sibTransId="{BB132D03-5EC3-41E1-80DE-5DEA3C036B04}"/>
    <dgm:cxn modelId="{3C1692EE-A0D2-4AC3-85A5-FC1044F40FEF}" type="presParOf" srcId="{A123BF45-A311-4772-84EB-13DE86D2E68C}" destId="{58B9AC58-10ED-4A86-95E0-11815E78CC62}" srcOrd="0" destOrd="0" presId="urn:microsoft.com/office/officeart/2005/8/layout/hProcess9"/>
    <dgm:cxn modelId="{8024C041-4829-45EE-9921-15BA96FEBB67}" type="presParOf" srcId="{A123BF45-A311-4772-84EB-13DE86D2E68C}" destId="{A0B90C9A-03F7-4C3B-8FAD-A5AC23E58561}" srcOrd="1" destOrd="0" presId="urn:microsoft.com/office/officeart/2005/8/layout/hProcess9"/>
    <dgm:cxn modelId="{AA6DF1D5-773C-4C4E-ABF7-00EB01B599E0}" type="presParOf" srcId="{A0B90C9A-03F7-4C3B-8FAD-A5AC23E58561}" destId="{7FB9EFCD-6891-4006-A6B4-69E989F68810}" srcOrd="0" destOrd="0" presId="urn:microsoft.com/office/officeart/2005/8/layout/hProcess9"/>
    <dgm:cxn modelId="{CF703CB6-4A96-418D-9560-039C217A2A68}" type="presParOf" srcId="{A0B90C9A-03F7-4C3B-8FAD-A5AC23E58561}" destId="{3EF0C31F-1DAC-415D-8DC1-0C5F9B472D7C}" srcOrd="1" destOrd="0" presId="urn:microsoft.com/office/officeart/2005/8/layout/hProcess9"/>
    <dgm:cxn modelId="{4A318ABF-6690-4EEC-9B6C-D26B17FE0F15}" type="presParOf" srcId="{A0B90C9A-03F7-4C3B-8FAD-A5AC23E58561}" destId="{A0FC1468-0F16-41F2-9D04-F497B185246C}" srcOrd="2" destOrd="0" presId="urn:microsoft.com/office/officeart/2005/8/layout/hProcess9"/>
    <dgm:cxn modelId="{FD378911-D8E1-46CA-BBF8-462BF74F6FE9}" type="presParOf" srcId="{A0B90C9A-03F7-4C3B-8FAD-A5AC23E58561}" destId="{8C1ADE07-1039-46B1-A1C1-858293C78FEA}" srcOrd="3" destOrd="0" presId="urn:microsoft.com/office/officeart/2005/8/layout/hProcess9"/>
    <dgm:cxn modelId="{0334A622-C8F4-4226-8067-7FD0B9DC4D6E}" type="presParOf" srcId="{A0B90C9A-03F7-4C3B-8FAD-A5AC23E58561}" destId="{135A03D6-AB98-4B11-B37C-F458E548E4D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5CFC64-C91B-4115-9B2B-2EC06F0C165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150"/>
        </a:p>
      </dgm:t>
    </dgm:pt>
    <dgm:pt modelId="{8433B9BE-B532-4F00-8CF9-87F602F87A5C}">
      <dgm:prSet custT="1"/>
      <dgm:spPr/>
      <dgm:t>
        <a:bodyPr/>
        <a:lstStyle/>
        <a:p>
          <a:r>
            <a:rPr lang="en-US" sz="1500" b="0" i="0" dirty="0"/>
            <a:t>A relevant </a:t>
          </a:r>
          <a:r>
            <a:rPr lang="en-US" sz="1500" b="1" i="1" dirty="0"/>
            <a:t>3-member committee is FORMED </a:t>
          </a:r>
          <a:r>
            <a:rPr lang="en-US" sz="1500" b="0" i="0" dirty="0"/>
            <a:t>to review the complaint</a:t>
          </a:r>
          <a:endParaRPr lang="en-150" sz="1500" dirty="0"/>
        </a:p>
      </dgm:t>
    </dgm:pt>
    <dgm:pt modelId="{F981F186-1FD0-4579-B1B3-47E9A2E284F7}" type="parTrans" cxnId="{F08A4EEF-6F59-4216-BC29-8511F9712A43}">
      <dgm:prSet/>
      <dgm:spPr/>
      <dgm:t>
        <a:bodyPr/>
        <a:lstStyle/>
        <a:p>
          <a:endParaRPr lang="en-150"/>
        </a:p>
      </dgm:t>
    </dgm:pt>
    <dgm:pt modelId="{F03DFFE5-16A5-42D9-8AC5-CEDF3E5B4294}" type="sibTrans" cxnId="{F08A4EEF-6F59-4216-BC29-8511F9712A43}">
      <dgm:prSet/>
      <dgm:spPr/>
      <dgm:t>
        <a:bodyPr/>
        <a:lstStyle/>
        <a:p>
          <a:endParaRPr lang="en-150"/>
        </a:p>
      </dgm:t>
    </dgm:pt>
    <dgm:pt modelId="{13039201-FB43-49B2-BA23-64861F9A1A44}">
      <dgm:prSet custT="1"/>
      <dgm:spPr/>
      <dgm:t>
        <a:bodyPr/>
        <a:lstStyle/>
        <a:p>
          <a:r>
            <a:rPr lang="en-US" sz="2000" b="1" i="1" dirty="0"/>
            <a:t>HOW?</a:t>
          </a:r>
          <a:endParaRPr lang="en-150" sz="2000" b="1" i="1" dirty="0"/>
        </a:p>
      </dgm:t>
    </dgm:pt>
    <dgm:pt modelId="{222CF71D-5ED7-4D5D-9A64-6F70AA7CD677}" type="parTrans" cxnId="{87D0DD1B-A345-4B71-B28B-7C018DDBFE44}">
      <dgm:prSet/>
      <dgm:spPr/>
      <dgm:t>
        <a:bodyPr/>
        <a:lstStyle/>
        <a:p>
          <a:endParaRPr lang="en-150"/>
        </a:p>
      </dgm:t>
    </dgm:pt>
    <dgm:pt modelId="{F2BB381C-682C-42DD-B5C8-B9BE9B4EB06B}" type="sibTrans" cxnId="{87D0DD1B-A345-4B71-B28B-7C018DDBFE44}">
      <dgm:prSet/>
      <dgm:spPr/>
      <dgm:t>
        <a:bodyPr/>
        <a:lstStyle/>
        <a:p>
          <a:endParaRPr lang="en-150"/>
        </a:p>
      </dgm:t>
    </dgm:pt>
    <dgm:pt modelId="{FF665B72-61F6-40D8-AE67-131BFD93B8C7}">
      <dgm:prSet/>
      <dgm:spPr/>
      <dgm:t>
        <a:bodyPr/>
        <a:lstStyle/>
        <a:p>
          <a:r>
            <a:rPr lang="en-US" b="0" i="0"/>
            <a:t>The committee examines the original application and the submitted complaint.</a:t>
          </a:r>
          <a:endParaRPr lang="en-150"/>
        </a:p>
      </dgm:t>
    </dgm:pt>
    <dgm:pt modelId="{B2BB99F0-0DF5-4E13-A2EC-BE2A47129E42}" type="parTrans" cxnId="{ADBA8B84-2EF7-4B36-9DD9-69E0925484B5}">
      <dgm:prSet/>
      <dgm:spPr/>
      <dgm:t>
        <a:bodyPr/>
        <a:lstStyle/>
        <a:p>
          <a:endParaRPr lang="en-150"/>
        </a:p>
      </dgm:t>
    </dgm:pt>
    <dgm:pt modelId="{304B5F43-3702-4600-8343-C4CA18AA8C5A}" type="sibTrans" cxnId="{ADBA8B84-2EF7-4B36-9DD9-69E0925484B5}">
      <dgm:prSet/>
      <dgm:spPr/>
      <dgm:t>
        <a:bodyPr/>
        <a:lstStyle/>
        <a:p>
          <a:endParaRPr lang="en-150"/>
        </a:p>
      </dgm:t>
    </dgm:pt>
    <dgm:pt modelId="{3DC1F8F8-754B-4C00-9765-DAD9C48CD897}">
      <dgm:prSet/>
      <dgm:spPr/>
      <dgm:t>
        <a:bodyPr/>
        <a:lstStyle/>
        <a:p>
          <a:r>
            <a:rPr lang="en-US" b="0" i="0"/>
            <a:t>May request additional information or clarifications from the applicant.</a:t>
          </a:r>
          <a:endParaRPr lang="en-150"/>
        </a:p>
      </dgm:t>
    </dgm:pt>
    <dgm:pt modelId="{19E5C9E3-B278-4EFE-B703-D5D4C36B45BD}" type="parTrans" cxnId="{E9BAEA82-5221-414A-A525-DA0C444AAEF9}">
      <dgm:prSet/>
      <dgm:spPr/>
      <dgm:t>
        <a:bodyPr/>
        <a:lstStyle/>
        <a:p>
          <a:endParaRPr lang="en-150"/>
        </a:p>
      </dgm:t>
    </dgm:pt>
    <dgm:pt modelId="{FF3FD204-5216-4BF3-8845-A24A54F23491}" type="sibTrans" cxnId="{E9BAEA82-5221-414A-A525-DA0C444AAEF9}">
      <dgm:prSet/>
      <dgm:spPr/>
      <dgm:t>
        <a:bodyPr/>
        <a:lstStyle/>
        <a:p>
          <a:endParaRPr lang="en-150"/>
        </a:p>
      </dgm:t>
    </dgm:pt>
    <dgm:pt modelId="{CA1492C7-7BB3-4D33-B558-78244B431B9F}">
      <dgm:prSet custT="1"/>
      <dgm:spPr/>
      <dgm:t>
        <a:bodyPr/>
        <a:lstStyle/>
        <a:p>
          <a:r>
            <a:rPr lang="en-US" sz="1500" b="1" i="1" dirty="0"/>
            <a:t>An </a:t>
          </a:r>
          <a:r>
            <a:rPr lang="en-US" sz="1500" b="0" i="0" dirty="0"/>
            <a:t>official response is provided </a:t>
          </a:r>
          <a:r>
            <a:rPr lang="en-US" sz="1500" b="1" i="1" u="sng" dirty="0"/>
            <a:t>within 5 days </a:t>
          </a:r>
          <a:r>
            <a:rPr lang="en-US" sz="1500" b="0" i="0" dirty="0"/>
            <a:t>of receiving the complaint.</a:t>
          </a:r>
          <a:endParaRPr lang="en-150" sz="1500" dirty="0"/>
        </a:p>
      </dgm:t>
    </dgm:pt>
    <dgm:pt modelId="{DBB1E28F-32A0-42A1-AD9A-141A6026511C}" type="parTrans" cxnId="{CB7E3063-DDFC-4332-B534-C0F0F97E9298}">
      <dgm:prSet/>
      <dgm:spPr/>
      <dgm:t>
        <a:bodyPr/>
        <a:lstStyle/>
        <a:p>
          <a:endParaRPr lang="en-150"/>
        </a:p>
      </dgm:t>
    </dgm:pt>
    <dgm:pt modelId="{EDC89CA0-E98C-489B-835C-6096D446FBBF}" type="sibTrans" cxnId="{CB7E3063-DDFC-4332-B534-C0F0F97E9298}">
      <dgm:prSet/>
      <dgm:spPr/>
      <dgm:t>
        <a:bodyPr/>
        <a:lstStyle/>
        <a:p>
          <a:endParaRPr lang="en-150"/>
        </a:p>
      </dgm:t>
    </dgm:pt>
    <dgm:pt modelId="{EFAD1523-5A71-479D-B89D-DA96AB8C7D24}" type="pres">
      <dgm:prSet presAssocID="{105CFC64-C91B-4115-9B2B-2EC06F0C165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0CF04B-1E96-4D27-9CA5-20DF63274317}" type="pres">
      <dgm:prSet presAssocID="{8433B9BE-B532-4F00-8CF9-87F602F87A5C}" presName="root" presStyleCnt="0"/>
      <dgm:spPr/>
    </dgm:pt>
    <dgm:pt modelId="{86CD8109-D875-4BB6-80B1-1189DAC906B5}" type="pres">
      <dgm:prSet presAssocID="{8433B9BE-B532-4F00-8CF9-87F602F87A5C}" presName="rootComposite" presStyleCnt="0"/>
      <dgm:spPr/>
    </dgm:pt>
    <dgm:pt modelId="{4E5041DB-8B0E-4B20-8492-F3C0783E1F17}" type="pres">
      <dgm:prSet presAssocID="{8433B9BE-B532-4F00-8CF9-87F602F87A5C}" presName="rootText" presStyleLbl="node1" presStyleIdx="0" presStyleCnt="3" custScaleX="109999" custScaleY="146174"/>
      <dgm:spPr/>
    </dgm:pt>
    <dgm:pt modelId="{97D24E16-6FDE-467A-9006-B3CF8D72A114}" type="pres">
      <dgm:prSet presAssocID="{8433B9BE-B532-4F00-8CF9-87F602F87A5C}" presName="rootConnector" presStyleLbl="node1" presStyleIdx="0" presStyleCnt="3"/>
      <dgm:spPr/>
    </dgm:pt>
    <dgm:pt modelId="{8AAEFA53-7EE6-4484-B2F6-C01670DA7C3B}" type="pres">
      <dgm:prSet presAssocID="{8433B9BE-B532-4F00-8CF9-87F602F87A5C}" presName="childShape" presStyleCnt="0"/>
      <dgm:spPr/>
    </dgm:pt>
    <dgm:pt modelId="{09F49301-98D9-4873-901A-F1303F30242F}" type="pres">
      <dgm:prSet presAssocID="{13039201-FB43-49B2-BA23-64861F9A1A44}" presName="root" presStyleCnt="0"/>
      <dgm:spPr/>
    </dgm:pt>
    <dgm:pt modelId="{03232EDE-BDC6-4A09-B935-CBB8CE80BFC1}" type="pres">
      <dgm:prSet presAssocID="{13039201-FB43-49B2-BA23-64861F9A1A44}" presName="rootComposite" presStyleCnt="0"/>
      <dgm:spPr/>
    </dgm:pt>
    <dgm:pt modelId="{F88F6161-0A65-4BC4-9105-A69456FA6753}" type="pres">
      <dgm:prSet presAssocID="{13039201-FB43-49B2-BA23-64861F9A1A44}" presName="rootText" presStyleLbl="node1" presStyleIdx="1" presStyleCnt="3"/>
      <dgm:spPr/>
    </dgm:pt>
    <dgm:pt modelId="{EE157684-28E4-4CC4-ADEE-EE0CF3CD0C31}" type="pres">
      <dgm:prSet presAssocID="{13039201-FB43-49B2-BA23-64861F9A1A44}" presName="rootConnector" presStyleLbl="node1" presStyleIdx="1" presStyleCnt="3"/>
      <dgm:spPr/>
    </dgm:pt>
    <dgm:pt modelId="{81856A2D-09AF-401E-AEE8-7B01A4C2B59A}" type="pres">
      <dgm:prSet presAssocID="{13039201-FB43-49B2-BA23-64861F9A1A44}" presName="childShape" presStyleCnt="0"/>
      <dgm:spPr/>
    </dgm:pt>
    <dgm:pt modelId="{6903E532-9B8C-47C6-AE44-1140F44DBB99}" type="pres">
      <dgm:prSet presAssocID="{B2BB99F0-0DF5-4E13-A2EC-BE2A47129E42}" presName="Name13" presStyleLbl="parChTrans1D2" presStyleIdx="0" presStyleCnt="2"/>
      <dgm:spPr/>
    </dgm:pt>
    <dgm:pt modelId="{9FF3E329-5B06-4225-B284-181B97F36FDB}" type="pres">
      <dgm:prSet presAssocID="{FF665B72-61F6-40D8-AE67-131BFD93B8C7}" presName="childText" presStyleLbl="bgAcc1" presStyleIdx="0" presStyleCnt="2">
        <dgm:presLayoutVars>
          <dgm:bulletEnabled val="1"/>
        </dgm:presLayoutVars>
      </dgm:prSet>
      <dgm:spPr/>
    </dgm:pt>
    <dgm:pt modelId="{1213E5B2-5DED-471B-9989-BE8C2AF91FF4}" type="pres">
      <dgm:prSet presAssocID="{19E5C9E3-B278-4EFE-B703-D5D4C36B45BD}" presName="Name13" presStyleLbl="parChTrans1D2" presStyleIdx="1" presStyleCnt="2"/>
      <dgm:spPr/>
    </dgm:pt>
    <dgm:pt modelId="{9D1FDD43-BD19-4AD2-AEBA-70A0788CBAE5}" type="pres">
      <dgm:prSet presAssocID="{3DC1F8F8-754B-4C00-9765-DAD9C48CD897}" presName="childText" presStyleLbl="bgAcc1" presStyleIdx="1" presStyleCnt="2">
        <dgm:presLayoutVars>
          <dgm:bulletEnabled val="1"/>
        </dgm:presLayoutVars>
      </dgm:prSet>
      <dgm:spPr/>
    </dgm:pt>
    <dgm:pt modelId="{C7723E17-22E4-4064-9957-758E8E4451F5}" type="pres">
      <dgm:prSet presAssocID="{CA1492C7-7BB3-4D33-B558-78244B431B9F}" presName="root" presStyleCnt="0"/>
      <dgm:spPr/>
    </dgm:pt>
    <dgm:pt modelId="{DC0138A7-8E67-4CBF-9F28-85F151BB0CBD}" type="pres">
      <dgm:prSet presAssocID="{CA1492C7-7BB3-4D33-B558-78244B431B9F}" presName="rootComposite" presStyleCnt="0"/>
      <dgm:spPr/>
    </dgm:pt>
    <dgm:pt modelId="{8049DBC6-E6C9-48D4-884C-1C9272A03EE7}" type="pres">
      <dgm:prSet presAssocID="{CA1492C7-7BB3-4D33-B558-78244B431B9F}" presName="rootText" presStyleLbl="node1" presStyleIdx="2" presStyleCnt="3" custScaleX="108849" custScaleY="130776"/>
      <dgm:spPr/>
    </dgm:pt>
    <dgm:pt modelId="{B32A5595-6434-4018-A2E7-B04CEF6B7864}" type="pres">
      <dgm:prSet presAssocID="{CA1492C7-7BB3-4D33-B558-78244B431B9F}" presName="rootConnector" presStyleLbl="node1" presStyleIdx="2" presStyleCnt="3"/>
      <dgm:spPr/>
    </dgm:pt>
    <dgm:pt modelId="{6BBBF0CF-BC1E-4FDE-94DA-F320729136A7}" type="pres">
      <dgm:prSet presAssocID="{CA1492C7-7BB3-4D33-B558-78244B431B9F}" presName="childShape" presStyleCnt="0"/>
      <dgm:spPr/>
    </dgm:pt>
  </dgm:ptLst>
  <dgm:cxnLst>
    <dgm:cxn modelId="{1926B307-2199-487E-8F92-1F140DB4695B}" type="presOf" srcId="{3DC1F8F8-754B-4C00-9765-DAD9C48CD897}" destId="{9D1FDD43-BD19-4AD2-AEBA-70A0788CBAE5}" srcOrd="0" destOrd="0" presId="urn:microsoft.com/office/officeart/2005/8/layout/hierarchy3"/>
    <dgm:cxn modelId="{87D0DD1B-A345-4B71-B28B-7C018DDBFE44}" srcId="{105CFC64-C91B-4115-9B2B-2EC06F0C1650}" destId="{13039201-FB43-49B2-BA23-64861F9A1A44}" srcOrd="1" destOrd="0" parTransId="{222CF71D-5ED7-4D5D-9A64-6F70AA7CD677}" sibTransId="{F2BB381C-682C-42DD-B5C8-B9BE9B4EB06B}"/>
    <dgm:cxn modelId="{7F329E23-2CD1-4A81-B9BB-0C28E0AAE8D6}" type="presOf" srcId="{CA1492C7-7BB3-4D33-B558-78244B431B9F}" destId="{8049DBC6-E6C9-48D4-884C-1C9272A03EE7}" srcOrd="0" destOrd="0" presId="urn:microsoft.com/office/officeart/2005/8/layout/hierarchy3"/>
    <dgm:cxn modelId="{8B5C0325-3CCA-4796-8FB1-15E1645E7F92}" type="presOf" srcId="{B2BB99F0-0DF5-4E13-A2EC-BE2A47129E42}" destId="{6903E532-9B8C-47C6-AE44-1140F44DBB99}" srcOrd="0" destOrd="0" presId="urn:microsoft.com/office/officeart/2005/8/layout/hierarchy3"/>
    <dgm:cxn modelId="{6B57452D-9D89-4373-9E52-9119DE21ED06}" type="presOf" srcId="{105CFC64-C91B-4115-9B2B-2EC06F0C1650}" destId="{EFAD1523-5A71-479D-B89D-DA96AB8C7D24}" srcOrd="0" destOrd="0" presId="urn:microsoft.com/office/officeart/2005/8/layout/hierarchy3"/>
    <dgm:cxn modelId="{5D24463C-1D6A-430F-A94F-0F54E3E2A9F7}" type="presOf" srcId="{8433B9BE-B532-4F00-8CF9-87F602F87A5C}" destId="{97D24E16-6FDE-467A-9006-B3CF8D72A114}" srcOrd="1" destOrd="0" presId="urn:microsoft.com/office/officeart/2005/8/layout/hierarchy3"/>
    <dgm:cxn modelId="{CB7E3063-DDFC-4332-B534-C0F0F97E9298}" srcId="{105CFC64-C91B-4115-9B2B-2EC06F0C1650}" destId="{CA1492C7-7BB3-4D33-B558-78244B431B9F}" srcOrd="2" destOrd="0" parTransId="{DBB1E28F-32A0-42A1-AD9A-141A6026511C}" sibTransId="{EDC89CA0-E98C-489B-835C-6096D446FBBF}"/>
    <dgm:cxn modelId="{E9BAEA82-5221-414A-A525-DA0C444AAEF9}" srcId="{13039201-FB43-49B2-BA23-64861F9A1A44}" destId="{3DC1F8F8-754B-4C00-9765-DAD9C48CD897}" srcOrd="1" destOrd="0" parTransId="{19E5C9E3-B278-4EFE-B703-D5D4C36B45BD}" sibTransId="{FF3FD204-5216-4BF3-8845-A24A54F23491}"/>
    <dgm:cxn modelId="{ADBA8B84-2EF7-4B36-9DD9-69E0925484B5}" srcId="{13039201-FB43-49B2-BA23-64861F9A1A44}" destId="{FF665B72-61F6-40D8-AE67-131BFD93B8C7}" srcOrd="0" destOrd="0" parTransId="{B2BB99F0-0DF5-4E13-A2EC-BE2A47129E42}" sibTransId="{304B5F43-3702-4600-8343-C4CA18AA8C5A}"/>
    <dgm:cxn modelId="{31408885-720D-495B-84B8-0B033B0BE7A2}" type="presOf" srcId="{8433B9BE-B532-4F00-8CF9-87F602F87A5C}" destId="{4E5041DB-8B0E-4B20-8492-F3C0783E1F17}" srcOrd="0" destOrd="0" presId="urn:microsoft.com/office/officeart/2005/8/layout/hierarchy3"/>
    <dgm:cxn modelId="{B72F3987-BE11-405F-BE80-B3EEE5C0EC87}" type="presOf" srcId="{19E5C9E3-B278-4EFE-B703-D5D4C36B45BD}" destId="{1213E5B2-5DED-471B-9989-BE8C2AF91FF4}" srcOrd="0" destOrd="0" presId="urn:microsoft.com/office/officeart/2005/8/layout/hierarchy3"/>
    <dgm:cxn modelId="{B271BA8A-A3AB-489B-8351-6F88481B3159}" type="presOf" srcId="{CA1492C7-7BB3-4D33-B558-78244B431B9F}" destId="{B32A5595-6434-4018-A2E7-B04CEF6B7864}" srcOrd="1" destOrd="0" presId="urn:microsoft.com/office/officeart/2005/8/layout/hierarchy3"/>
    <dgm:cxn modelId="{A98E0DAB-6C30-472F-9D16-89220979B355}" type="presOf" srcId="{13039201-FB43-49B2-BA23-64861F9A1A44}" destId="{EE157684-28E4-4CC4-ADEE-EE0CF3CD0C31}" srcOrd="1" destOrd="0" presId="urn:microsoft.com/office/officeart/2005/8/layout/hierarchy3"/>
    <dgm:cxn modelId="{DF7906B4-4D45-4F42-B380-AB51FD629A60}" type="presOf" srcId="{13039201-FB43-49B2-BA23-64861F9A1A44}" destId="{F88F6161-0A65-4BC4-9105-A69456FA6753}" srcOrd="0" destOrd="0" presId="urn:microsoft.com/office/officeart/2005/8/layout/hierarchy3"/>
    <dgm:cxn modelId="{BAC12AC2-A1DA-4342-9DF2-3E7110CE49CF}" type="presOf" srcId="{FF665B72-61F6-40D8-AE67-131BFD93B8C7}" destId="{9FF3E329-5B06-4225-B284-181B97F36FDB}" srcOrd="0" destOrd="0" presId="urn:microsoft.com/office/officeart/2005/8/layout/hierarchy3"/>
    <dgm:cxn modelId="{F08A4EEF-6F59-4216-BC29-8511F9712A43}" srcId="{105CFC64-C91B-4115-9B2B-2EC06F0C1650}" destId="{8433B9BE-B532-4F00-8CF9-87F602F87A5C}" srcOrd="0" destOrd="0" parTransId="{F981F186-1FD0-4579-B1B3-47E9A2E284F7}" sibTransId="{F03DFFE5-16A5-42D9-8AC5-CEDF3E5B4294}"/>
    <dgm:cxn modelId="{4282AD09-121C-4267-AA86-679FF9A789E1}" type="presParOf" srcId="{EFAD1523-5A71-479D-B89D-DA96AB8C7D24}" destId="{190CF04B-1E96-4D27-9CA5-20DF63274317}" srcOrd="0" destOrd="0" presId="urn:microsoft.com/office/officeart/2005/8/layout/hierarchy3"/>
    <dgm:cxn modelId="{E251BF3A-EB95-40D0-8D95-F25A2E4CCB6E}" type="presParOf" srcId="{190CF04B-1E96-4D27-9CA5-20DF63274317}" destId="{86CD8109-D875-4BB6-80B1-1189DAC906B5}" srcOrd="0" destOrd="0" presId="urn:microsoft.com/office/officeart/2005/8/layout/hierarchy3"/>
    <dgm:cxn modelId="{5C20AEC7-CD15-4FA0-9100-4B4E5F1FA1B8}" type="presParOf" srcId="{86CD8109-D875-4BB6-80B1-1189DAC906B5}" destId="{4E5041DB-8B0E-4B20-8492-F3C0783E1F17}" srcOrd="0" destOrd="0" presId="urn:microsoft.com/office/officeart/2005/8/layout/hierarchy3"/>
    <dgm:cxn modelId="{25FFEF2C-E97A-42FC-BF96-EDF2E4B1EC7D}" type="presParOf" srcId="{86CD8109-D875-4BB6-80B1-1189DAC906B5}" destId="{97D24E16-6FDE-467A-9006-B3CF8D72A114}" srcOrd="1" destOrd="0" presId="urn:microsoft.com/office/officeart/2005/8/layout/hierarchy3"/>
    <dgm:cxn modelId="{49E34594-6014-4C85-ABD3-05424B4E45E9}" type="presParOf" srcId="{190CF04B-1E96-4D27-9CA5-20DF63274317}" destId="{8AAEFA53-7EE6-4484-B2F6-C01670DA7C3B}" srcOrd="1" destOrd="0" presId="urn:microsoft.com/office/officeart/2005/8/layout/hierarchy3"/>
    <dgm:cxn modelId="{5FEBF8F3-B0E9-4FA2-9436-19323B065059}" type="presParOf" srcId="{EFAD1523-5A71-479D-B89D-DA96AB8C7D24}" destId="{09F49301-98D9-4873-901A-F1303F30242F}" srcOrd="1" destOrd="0" presId="urn:microsoft.com/office/officeart/2005/8/layout/hierarchy3"/>
    <dgm:cxn modelId="{1C50C305-589A-40E9-98D3-14AD2B774118}" type="presParOf" srcId="{09F49301-98D9-4873-901A-F1303F30242F}" destId="{03232EDE-BDC6-4A09-B935-CBB8CE80BFC1}" srcOrd="0" destOrd="0" presId="urn:microsoft.com/office/officeart/2005/8/layout/hierarchy3"/>
    <dgm:cxn modelId="{ED617A2D-A5AD-4522-82E7-B0D3FAF5401D}" type="presParOf" srcId="{03232EDE-BDC6-4A09-B935-CBB8CE80BFC1}" destId="{F88F6161-0A65-4BC4-9105-A69456FA6753}" srcOrd="0" destOrd="0" presId="urn:microsoft.com/office/officeart/2005/8/layout/hierarchy3"/>
    <dgm:cxn modelId="{C837BB97-687F-48B9-A348-C85435D5D6E7}" type="presParOf" srcId="{03232EDE-BDC6-4A09-B935-CBB8CE80BFC1}" destId="{EE157684-28E4-4CC4-ADEE-EE0CF3CD0C31}" srcOrd="1" destOrd="0" presId="urn:microsoft.com/office/officeart/2005/8/layout/hierarchy3"/>
    <dgm:cxn modelId="{D667A45A-4C5C-4EE9-BBEF-C5C5D185F66C}" type="presParOf" srcId="{09F49301-98D9-4873-901A-F1303F30242F}" destId="{81856A2D-09AF-401E-AEE8-7B01A4C2B59A}" srcOrd="1" destOrd="0" presId="urn:microsoft.com/office/officeart/2005/8/layout/hierarchy3"/>
    <dgm:cxn modelId="{C4F8B17D-E3BA-4383-916E-8F7BF514E366}" type="presParOf" srcId="{81856A2D-09AF-401E-AEE8-7B01A4C2B59A}" destId="{6903E532-9B8C-47C6-AE44-1140F44DBB99}" srcOrd="0" destOrd="0" presId="urn:microsoft.com/office/officeart/2005/8/layout/hierarchy3"/>
    <dgm:cxn modelId="{AA7D5098-B089-4A32-809A-A2E7A6250A7F}" type="presParOf" srcId="{81856A2D-09AF-401E-AEE8-7B01A4C2B59A}" destId="{9FF3E329-5B06-4225-B284-181B97F36FDB}" srcOrd="1" destOrd="0" presId="urn:microsoft.com/office/officeart/2005/8/layout/hierarchy3"/>
    <dgm:cxn modelId="{9A9B2CF1-A639-48DF-99EC-7099146EFDBD}" type="presParOf" srcId="{81856A2D-09AF-401E-AEE8-7B01A4C2B59A}" destId="{1213E5B2-5DED-471B-9989-BE8C2AF91FF4}" srcOrd="2" destOrd="0" presId="urn:microsoft.com/office/officeart/2005/8/layout/hierarchy3"/>
    <dgm:cxn modelId="{D8B61655-C74F-4503-BD5B-55AA3170565D}" type="presParOf" srcId="{81856A2D-09AF-401E-AEE8-7B01A4C2B59A}" destId="{9D1FDD43-BD19-4AD2-AEBA-70A0788CBAE5}" srcOrd="3" destOrd="0" presId="urn:microsoft.com/office/officeart/2005/8/layout/hierarchy3"/>
    <dgm:cxn modelId="{4F92ADFF-DDE7-4236-82A7-ADC881BEAA14}" type="presParOf" srcId="{EFAD1523-5A71-479D-B89D-DA96AB8C7D24}" destId="{C7723E17-22E4-4064-9957-758E8E4451F5}" srcOrd="2" destOrd="0" presId="urn:microsoft.com/office/officeart/2005/8/layout/hierarchy3"/>
    <dgm:cxn modelId="{20D6966E-63A0-431F-8E0B-F6EDE6D158DF}" type="presParOf" srcId="{C7723E17-22E4-4064-9957-758E8E4451F5}" destId="{DC0138A7-8E67-4CBF-9F28-85F151BB0CBD}" srcOrd="0" destOrd="0" presId="urn:microsoft.com/office/officeart/2005/8/layout/hierarchy3"/>
    <dgm:cxn modelId="{D635F290-D2B9-4033-BDA4-B436D05577B5}" type="presParOf" srcId="{DC0138A7-8E67-4CBF-9F28-85F151BB0CBD}" destId="{8049DBC6-E6C9-48D4-884C-1C9272A03EE7}" srcOrd="0" destOrd="0" presId="urn:microsoft.com/office/officeart/2005/8/layout/hierarchy3"/>
    <dgm:cxn modelId="{66A4560D-2977-4058-830C-E149B952A5F1}" type="presParOf" srcId="{DC0138A7-8E67-4CBF-9F28-85F151BB0CBD}" destId="{B32A5595-6434-4018-A2E7-B04CEF6B7864}" srcOrd="1" destOrd="0" presId="urn:microsoft.com/office/officeart/2005/8/layout/hierarchy3"/>
    <dgm:cxn modelId="{92E70FDE-0C8C-436D-96FF-F62CC4863063}" type="presParOf" srcId="{C7723E17-22E4-4064-9957-758E8E4451F5}" destId="{6BBBF0CF-BC1E-4FDE-94DA-F320729136A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FE819E-121B-4618-AD41-808132C423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150"/>
        </a:p>
      </dgm:t>
    </dgm:pt>
    <dgm:pt modelId="{219842A6-94D0-403E-B515-6EDAD92D3F59}">
      <dgm:prSet/>
      <dgm:spPr/>
      <dgm:t>
        <a:bodyPr/>
        <a:lstStyle/>
        <a:p>
          <a:r>
            <a:rPr lang="en-US" b="1" i="1" u="sng" dirty="0"/>
            <a:t>Final results posted on mobility website</a:t>
          </a:r>
          <a:endParaRPr lang="en-150" b="1" i="1" u="sng" dirty="0"/>
        </a:p>
      </dgm:t>
    </dgm:pt>
    <dgm:pt modelId="{9D4EA33C-7848-4001-90CB-12A4D4A61F18}" type="parTrans" cxnId="{0F4C6AE3-D875-4F16-AC4B-E2514E951B46}">
      <dgm:prSet/>
      <dgm:spPr/>
      <dgm:t>
        <a:bodyPr/>
        <a:lstStyle/>
        <a:p>
          <a:endParaRPr lang="en-150"/>
        </a:p>
      </dgm:t>
    </dgm:pt>
    <dgm:pt modelId="{CE5CADE2-AB7D-41CC-B94D-A28D8244973F}" type="sibTrans" cxnId="{0F4C6AE3-D875-4F16-AC4B-E2514E951B46}">
      <dgm:prSet/>
      <dgm:spPr/>
      <dgm:t>
        <a:bodyPr/>
        <a:lstStyle/>
        <a:p>
          <a:endParaRPr lang="en-150"/>
        </a:p>
      </dgm:t>
    </dgm:pt>
    <dgm:pt modelId="{E22BD354-4145-4061-9CD0-707AB8377A1E}">
      <dgm:prSet/>
      <dgm:spPr/>
      <dgm:t>
        <a:bodyPr/>
        <a:lstStyle/>
        <a:p>
          <a:r>
            <a:rPr lang="en-US" b="0" i="0"/>
            <a:t>Access: </a:t>
          </a:r>
          <a:r>
            <a:rPr lang="en-US" b="0" i="0">
              <a:hlinkClick xmlns:r="http://schemas.openxmlformats.org/officeDocument/2006/relationships" r:id="rId1"/>
            </a:rPr>
            <a:t>https://www.vts.su.ac.rs/mobility-news</a:t>
          </a:r>
          <a:endParaRPr lang="en-150"/>
        </a:p>
      </dgm:t>
    </dgm:pt>
    <dgm:pt modelId="{B57C06BF-9184-48A3-ABD8-22200189C25B}" type="parTrans" cxnId="{C6EC103A-BA10-4D71-A855-63EE0F8A672A}">
      <dgm:prSet/>
      <dgm:spPr/>
      <dgm:t>
        <a:bodyPr/>
        <a:lstStyle/>
        <a:p>
          <a:endParaRPr lang="en-150"/>
        </a:p>
      </dgm:t>
    </dgm:pt>
    <dgm:pt modelId="{5259CCE7-EC13-402F-889F-BA28DD59922E}" type="sibTrans" cxnId="{C6EC103A-BA10-4D71-A855-63EE0F8A672A}">
      <dgm:prSet/>
      <dgm:spPr/>
      <dgm:t>
        <a:bodyPr/>
        <a:lstStyle/>
        <a:p>
          <a:endParaRPr lang="en-150"/>
        </a:p>
      </dgm:t>
    </dgm:pt>
    <dgm:pt modelId="{5005C9EA-BE59-44EC-B411-79F34DBCC9E3}">
      <dgm:prSet/>
      <dgm:spPr/>
      <dgm:t>
        <a:bodyPr/>
        <a:lstStyle/>
        <a:p>
          <a:r>
            <a:rPr lang="en-US" b="1" i="1" u="sng" dirty="0"/>
            <a:t>Detailed procedures: </a:t>
          </a:r>
          <a:endParaRPr lang="en-150" b="1" i="1" u="sng" dirty="0"/>
        </a:p>
      </dgm:t>
    </dgm:pt>
    <dgm:pt modelId="{B01AF6B7-F593-42F1-89C8-C70BF59A41A1}" type="parTrans" cxnId="{EE65CBCF-C353-4491-A3D3-945FC8CD6D86}">
      <dgm:prSet/>
      <dgm:spPr/>
      <dgm:t>
        <a:bodyPr/>
        <a:lstStyle/>
        <a:p>
          <a:endParaRPr lang="en-150"/>
        </a:p>
      </dgm:t>
    </dgm:pt>
    <dgm:pt modelId="{6D94F8E6-6057-4030-A3F8-B0C58BAE13A5}" type="sibTrans" cxnId="{EE65CBCF-C353-4491-A3D3-945FC8CD6D86}">
      <dgm:prSet/>
      <dgm:spPr/>
      <dgm:t>
        <a:bodyPr/>
        <a:lstStyle/>
        <a:p>
          <a:endParaRPr lang="en-150"/>
        </a:p>
      </dgm:t>
    </dgm:pt>
    <dgm:pt modelId="{ED8B41FE-2727-4335-8271-809A9C3915D7}">
      <dgm:prSet/>
      <dgm:spPr/>
      <dgm:t>
        <a:bodyPr/>
        <a:lstStyle/>
        <a:p>
          <a:r>
            <a:rPr lang="en-US" b="0" i="0"/>
            <a:t>Access: </a:t>
          </a:r>
          <a:r>
            <a:rPr lang="en-US" b="0" i="0">
              <a:hlinkClick xmlns:r="http://schemas.openxmlformats.org/officeDocument/2006/relationships" r:id="rId2"/>
            </a:rPr>
            <a:t>https://www.vts.su.ac.rs/mobility-application</a:t>
          </a:r>
          <a:endParaRPr lang="en-150"/>
        </a:p>
      </dgm:t>
    </dgm:pt>
    <dgm:pt modelId="{0AC33488-AA53-43D8-82B9-08F57DE5BE44}" type="parTrans" cxnId="{36C8A717-81D0-4591-B44F-9B128BE2915B}">
      <dgm:prSet/>
      <dgm:spPr/>
      <dgm:t>
        <a:bodyPr/>
        <a:lstStyle/>
        <a:p>
          <a:endParaRPr lang="en-150"/>
        </a:p>
      </dgm:t>
    </dgm:pt>
    <dgm:pt modelId="{A7D2E073-6B0B-42A1-BA79-223CAB13EB98}" type="sibTrans" cxnId="{36C8A717-81D0-4591-B44F-9B128BE2915B}">
      <dgm:prSet/>
      <dgm:spPr/>
      <dgm:t>
        <a:bodyPr/>
        <a:lstStyle/>
        <a:p>
          <a:endParaRPr lang="en-150"/>
        </a:p>
      </dgm:t>
    </dgm:pt>
    <dgm:pt modelId="{CBF7C06D-941F-4420-816D-6771F0C38650}" type="pres">
      <dgm:prSet presAssocID="{A3FE819E-121B-4618-AD41-808132C42355}" presName="linear" presStyleCnt="0">
        <dgm:presLayoutVars>
          <dgm:animLvl val="lvl"/>
          <dgm:resizeHandles val="exact"/>
        </dgm:presLayoutVars>
      </dgm:prSet>
      <dgm:spPr/>
    </dgm:pt>
    <dgm:pt modelId="{22600B5B-D5C5-4AA0-8613-B9F11F90B69A}" type="pres">
      <dgm:prSet presAssocID="{219842A6-94D0-403E-B515-6EDAD92D3F5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B4605B-611B-4796-A48F-0FE31A2C430A}" type="pres">
      <dgm:prSet presAssocID="{219842A6-94D0-403E-B515-6EDAD92D3F59}" presName="childText" presStyleLbl="revTx" presStyleIdx="0" presStyleCnt="2">
        <dgm:presLayoutVars>
          <dgm:bulletEnabled val="1"/>
        </dgm:presLayoutVars>
      </dgm:prSet>
      <dgm:spPr/>
    </dgm:pt>
    <dgm:pt modelId="{02719B8B-06AD-4F1D-97BF-59C80EE67C69}" type="pres">
      <dgm:prSet presAssocID="{5005C9EA-BE59-44EC-B411-79F34DBCC9E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FA678A9-DA2A-40E9-AB05-D1C0AB09F3A8}" type="pres">
      <dgm:prSet presAssocID="{5005C9EA-BE59-44EC-B411-79F34DBCC9E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309DD08-D1F7-4D03-AFB4-627050ECE03D}" type="presOf" srcId="{5005C9EA-BE59-44EC-B411-79F34DBCC9E3}" destId="{02719B8B-06AD-4F1D-97BF-59C80EE67C69}" srcOrd="0" destOrd="0" presId="urn:microsoft.com/office/officeart/2005/8/layout/vList2"/>
    <dgm:cxn modelId="{36C8A717-81D0-4591-B44F-9B128BE2915B}" srcId="{5005C9EA-BE59-44EC-B411-79F34DBCC9E3}" destId="{ED8B41FE-2727-4335-8271-809A9C3915D7}" srcOrd="0" destOrd="0" parTransId="{0AC33488-AA53-43D8-82B9-08F57DE5BE44}" sibTransId="{A7D2E073-6B0B-42A1-BA79-223CAB13EB98}"/>
    <dgm:cxn modelId="{1F605C25-B676-4254-A88D-6F47638E026F}" type="presOf" srcId="{ED8B41FE-2727-4335-8271-809A9C3915D7}" destId="{8FA678A9-DA2A-40E9-AB05-D1C0AB09F3A8}" srcOrd="0" destOrd="0" presId="urn:microsoft.com/office/officeart/2005/8/layout/vList2"/>
    <dgm:cxn modelId="{7807FC36-6B81-46B4-A871-7746A4ACE065}" type="presOf" srcId="{E22BD354-4145-4061-9CD0-707AB8377A1E}" destId="{C2B4605B-611B-4796-A48F-0FE31A2C430A}" srcOrd="0" destOrd="0" presId="urn:microsoft.com/office/officeart/2005/8/layout/vList2"/>
    <dgm:cxn modelId="{C6EC103A-BA10-4D71-A855-63EE0F8A672A}" srcId="{219842A6-94D0-403E-B515-6EDAD92D3F59}" destId="{E22BD354-4145-4061-9CD0-707AB8377A1E}" srcOrd="0" destOrd="0" parTransId="{B57C06BF-9184-48A3-ABD8-22200189C25B}" sibTransId="{5259CCE7-EC13-402F-889F-BA28DD59922E}"/>
    <dgm:cxn modelId="{68DF9C58-84EA-43EE-8A14-1A643AA461C2}" type="presOf" srcId="{A3FE819E-121B-4618-AD41-808132C42355}" destId="{CBF7C06D-941F-4420-816D-6771F0C38650}" srcOrd="0" destOrd="0" presId="urn:microsoft.com/office/officeart/2005/8/layout/vList2"/>
    <dgm:cxn modelId="{43CB2BB8-659D-4FB2-8280-3DB1F5BCC272}" type="presOf" srcId="{219842A6-94D0-403E-B515-6EDAD92D3F59}" destId="{22600B5B-D5C5-4AA0-8613-B9F11F90B69A}" srcOrd="0" destOrd="0" presId="urn:microsoft.com/office/officeart/2005/8/layout/vList2"/>
    <dgm:cxn modelId="{EE65CBCF-C353-4491-A3D3-945FC8CD6D86}" srcId="{A3FE819E-121B-4618-AD41-808132C42355}" destId="{5005C9EA-BE59-44EC-B411-79F34DBCC9E3}" srcOrd="1" destOrd="0" parTransId="{B01AF6B7-F593-42F1-89C8-C70BF59A41A1}" sibTransId="{6D94F8E6-6057-4030-A3F8-B0C58BAE13A5}"/>
    <dgm:cxn modelId="{0F4C6AE3-D875-4F16-AC4B-E2514E951B46}" srcId="{A3FE819E-121B-4618-AD41-808132C42355}" destId="{219842A6-94D0-403E-B515-6EDAD92D3F59}" srcOrd="0" destOrd="0" parTransId="{9D4EA33C-7848-4001-90CB-12A4D4A61F18}" sibTransId="{CE5CADE2-AB7D-41CC-B94D-A28D8244973F}"/>
    <dgm:cxn modelId="{DDD9B356-5274-4C91-B8CD-32B3E437D34A}" type="presParOf" srcId="{CBF7C06D-941F-4420-816D-6771F0C38650}" destId="{22600B5B-D5C5-4AA0-8613-B9F11F90B69A}" srcOrd="0" destOrd="0" presId="urn:microsoft.com/office/officeart/2005/8/layout/vList2"/>
    <dgm:cxn modelId="{B1C7FEB3-71DE-45B7-8472-573B16341D7F}" type="presParOf" srcId="{CBF7C06D-941F-4420-816D-6771F0C38650}" destId="{C2B4605B-611B-4796-A48F-0FE31A2C430A}" srcOrd="1" destOrd="0" presId="urn:microsoft.com/office/officeart/2005/8/layout/vList2"/>
    <dgm:cxn modelId="{A05FDFE9-709B-48CF-994D-E105409B4393}" type="presParOf" srcId="{CBF7C06D-941F-4420-816D-6771F0C38650}" destId="{02719B8B-06AD-4F1D-97BF-59C80EE67C69}" srcOrd="2" destOrd="0" presId="urn:microsoft.com/office/officeart/2005/8/layout/vList2"/>
    <dgm:cxn modelId="{B4051171-08C8-4BDF-B967-6E824860E1BE}" type="presParOf" srcId="{CBF7C06D-941F-4420-816D-6771F0C38650}" destId="{8FA678A9-DA2A-40E9-AB05-D1C0AB09F3A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89452-B353-42AB-978B-DDE6960859A3}">
      <dsp:nvSpPr>
        <dsp:cNvPr id="0" name=""/>
        <dsp:cNvSpPr/>
      </dsp:nvSpPr>
      <dsp:spPr>
        <a:xfrm>
          <a:off x="0" y="26279"/>
          <a:ext cx="7474250" cy="2171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i="0" kern="1200" dirty="0"/>
            <a:t>This is a step-by-step guide for students and staff to understand the complaint process for unsuccessful mobility applications.</a:t>
          </a:r>
          <a:endParaRPr lang="en-150" sz="3200" kern="1200" dirty="0"/>
        </a:p>
      </dsp:txBody>
      <dsp:txXfrm>
        <a:off x="106005" y="132284"/>
        <a:ext cx="7262240" cy="1959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9AC58-10ED-4A86-95E0-11815E78CC62}">
      <dsp:nvSpPr>
        <dsp:cNvPr id="0" name=""/>
        <dsp:cNvSpPr/>
      </dsp:nvSpPr>
      <dsp:spPr>
        <a:xfrm>
          <a:off x="552802" y="0"/>
          <a:ext cx="6265095" cy="33273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B9EFCD-6891-4006-A6B4-69E989F68810}">
      <dsp:nvSpPr>
        <dsp:cNvPr id="0" name=""/>
        <dsp:cNvSpPr/>
      </dsp:nvSpPr>
      <dsp:spPr>
        <a:xfrm>
          <a:off x="249768" y="998190"/>
          <a:ext cx="2211210" cy="1330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/>
            <a:t>WRITE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i="0" kern="1200" dirty="0"/>
            <a:t>a formal complaint outlining your concerns</a:t>
          </a:r>
          <a:endParaRPr lang="en-150" sz="1800" kern="1200" dirty="0"/>
        </a:p>
      </dsp:txBody>
      <dsp:txXfrm>
        <a:off x="314738" y="1063160"/>
        <a:ext cx="2081270" cy="1200980"/>
      </dsp:txXfrm>
    </dsp:sp>
    <dsp:sp modelId="{A0FC1468-0F16-41F2-9D04-F497B185246C}">
      <dsp:nvSpPr>
        <dsp:cNvPr id="0" name=""/>
        <dsp:cNvSpPr/>
      </dsp:nvSpPr>
      <dsp:spPr>
        <a:xfrm>
          <a:off x="2579745" y="998190"/>
          <a:ext cx="2211210" cy="1330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/>
            <a:t>DEADLINE</a:t>
          </a:r>
          <a:r>
            <a:rPr lang="hu-HU" sz="1800" b="0" i="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i="0" kern="1200" dirty="0"/>
            <a:t>3 days from the notification of rejection</a:t>
          </a:r>
          <a:endParaRPr lang="en-150" sz="1800" kern="1200" dirty="0"/>
        </a:p>
      </dsp:txBody>
      <dsp:txXfrm>
        <a:off x="2644715" y="1063160"/>
        <a:ext cx="2081270" cy="1200980"/>
      </dsp:txXfrm>
    </dsp:sp>
    <dsp:sp modelId="{135A03D6-AB98-4B11-B37C-F458E548E4D0}">
      <dsp:nvSpPr>
        <dsp:cNvPr id="0" name=""/>
        <dsp:cNvSpPr/>
      </dsp:nvSpPr>
      <dsp:spPr>
        <a:xfrm>
          <a:off x="4909721" y="998190"/>
          <a:ext cx="2211210" cy="1330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/>
            <a:t>CONTACT</a:t>
          </a:r>
          <a:r>
            <a:rPr lang="hu-HU" sz="1800" b="0" i="0" kern="1200" dirty="0"/>
            <a:t>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0" i="0" kern="1200" dirty="0"/>
            <a:t>International Office</a:t>
          </a:r>
          <a:endParaRPr lang="en-150" sz="1800" kern="1200" dirty="0"/>
        </a:p>
      </dsp:txBody>
      <dsp:txXfrm>
        <a:off x="4974691" y="1063160"/>
        <a:ext cx="2081270" cy="12009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041DB-8B0E-4B20-8492-F3C0783E1F17}">
      <dsp:nvSpPr>
        <dsp:cNvPr id="0" name=""/>
        <dsp:cNvSpPr/>
      </dsp:nvSpPr>
      <dsp:spPr>
        <a:xfrm>
          <a:off x="180817" y="923"/>
          <a:ext cx="2090265" cy="1388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/>
            <a:t>A relevant </a:t>
          </a:r>
          <a:r>
            <a:rPr lang="en-US" sz="1500" b="1" i="1" kern="1200" dirty="0"/>
            <a:t>3-member committee is FORMED </a:t>
          </a:r>
          <a:r>
            <a:rPr lang="en-US" sz="1500" b="0" i="0" kern="1200" dirty="0"/>
            <a:t>to review the complaint</a:t>
          </a:r>
          <a:endParaRPr lang="en-150" sz="1500" kern="1200" dirty="0"/>
        </a:p>
      </dsp:txBody>
      <dsp:txXfrm>
        <a:off x="221495" y="41601"/>
        <a:ext cx="2008909" cy="1307485"/>
      </dsp:txXfrm>
    </dsp:sp>
    <dsp:sp modelId="{F88F6161-0A65-4BC4-9105-A69456FA6753}">
      <dsp:nvSpPr>
        <dsp:cNvPr id="0" name=""/>
        <dsp:cNvSpPr/>
      </dsp:nvSpPr>
      <dsp:spPr>
        <a:xfrm>
          <a:off x="2746147" y="923"/>
          <a:ext cx="1900258" cy="9501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 dirty="0"/>
            <a:t>HOW?</a:t>
          </a:r>
          <a:endParaRPr lang="en-150" sz="2000" b="1" i="1" kern="1200" dirty="0"/>
        </a:p>
      </dsp:txBody>
      <dsp:txXfrm>
        <a:off x="2773975" y="28751"/>
        <a:ext cx="1844602" cy="894473"/>
      </dsp:txXfrm>
    </dsp:sp>
    <dsp:sp modelId="{6903E532-9B8C-47C6-AE44-1140F44DBB99}">
      <dsp:nvSpPr>
        <dsp:cNvPr id="0" name=""/>
        <dsp:cNvSpPr/>
      </dsp:nvSpPr>
      <dsp:spPr>
        <a:xfrm>
          <a:off x="2936173" y="951053"/>
          <a:ext cx="190025" cy="712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2596"/>
              </a:lnTo>
              <a:lnTo>
                <a:pt x="190025" y="7125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3E329-5B06-4225-B284-181B97F36FDB}">
      <dsp:nvSpPr>
        <dsp:cNvPr id="0" name=""/>
        <dsp:cNvSpPr/>
      </dsp:nvSpPr>
      <dsp:spPr>
        <a:xfrm>
          <a:off x="3126198" y="1188585"/>
          <a:ext cx="1520206" cy="950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/>
            <a:t>The committee examines the original application and the submitted complaint.</a:t>
          </a:r>
          <a:endParaRPr lang="en-150" sz="1300" kern="1200"/>
        </a:p>
      </dsp:txBody>
      <dsp:txXfrm>
        <a:off x="3154026" y="1216413"/>
        <a:ext cx="1464550" cy="894473"/>
      </dsp:txXfrm>
    </dsp:sp>
    <dsp:sp modelId="{1213E5B2-5DED-471B-9989-BE8C2AF91FF4}">
      <dsp:nvSpPr>
        <dsp:cNvPr id="0" name=""/>
        <dsp:cNvSpPr/>
      </dsp:nvSpPr>
      <dsp:spPr>
        <a:xfrm>
          <a:off x="2936173" y="951053"/>
          <a:ext cx="190025" cy="190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0258"/>
              </a:lnTo>
              <a:lnTo>
                <a:pt x="190025" y="1900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FDD43-BD19-4AD2-AEBA-70A0788CBAE5}">
      <dsp:nvSpPr>
        <dsp:cNvPr id="0" name=""/>
        <dsp:cNvSpPr/>
      </dsp:nvSpPr>
      <dsp:spPr>
        <a:xfrm>
          <a:off x="3126198" y="2376246"/>
          <a:ext cx="1520206" cy="950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/>
            <a:t>May request additional information or clarifications from the applicant.</a:t>
          </a:r>
          <a:endParaRPr lang="en-150" sz="1300" kern="1200"/>
        </a:p>
      </dsp:txBody>
      <dsp:txXfrm>
        <a:off x="3154026" y="2404074"/>
        <a:ext cx="1464550" cy="894473"/>
      </dsp:txXfrm>
    </dsp:sp>
    <dsp:sp modelId="{8049DBC6-E6C9-48D4-884C-1C9272A03EE7}">
      <dsp:nvSpPr>
        <dsp:cNvPr id="0" name=""/>
        <dsp:cNvSpPr/>
      </dsp:nvSpPr>
      <dsp:spPr>
        <a:xfrm>
          <a:off x="5121470" y="923"/>
          <a:ext cx="2068412" cy="12425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i="1" kern="1200" dirty="0"/>
            <a:t>An </a:t>
          </a:r>
          <a:r>
            <a:rPr lang="en-US" sz="1500" b="0" i="0" kern="1200" dirty="0"/>
            <a:t>official response is provided </a:t>
          </a:r>
          <a:r>
            <a:rPr lang="en-US" sz="1500" b="1" i="1" u="sng" kern="1200" dirty="0"/>
            <a:t>within 5 days </a:t>
          </a:r>
          <a:r>
            <a:rPr lang="en-US" sz="1500" b="0" i="0" kern="1200" dirty="0"/>
            <a:t>of receiving the complaint.</a:t>
          </a:r>
          <a:endParaRPr lang="en-150" sz="1500" kern="1200" dirty="0"/>
        </a:p>
      </dsp:txBody>
      <dsp:txXfrm>
        <a:off x="5157863" y="37316"/>
        <a:ext cx="1995626" cy="11697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00B5B-D5C5-4AA0-8613-B9F11F90B69A}">
      <dsp:nvSpPr>
        <dsp:cNvPr id="0" name=""/>
        <dsp:cNvSpPr/>
      </dsp:nvSpPr>
      <dsp:spPr>
        <a:xfrm>
          <a:off x="0" y="399757"/>
          <a:ext cx="73707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i="1" u="sng" kern="1200" dirty="0"/>
            <a:t>Final results posted on mobility website</a:t>
          </a:r>
          <a:endParaRPr lang="en-150" sz="2900" b="1" i="1" u="sng" kern="1200" dirty="0"/>
        </a:p>
      </dsp:txBody>
      <dsp:txXfrm>
        <a:off x="33127" y="432884"/>
        <a:ext cx="7304446" cy="612346"/>
      </dsp:txXfrm>
    </dsp:sp>
    <dsp:sp modelId="{C2B4605B-611B-4796-A48F-0FE31A2C430A}">
      <dsp:nvSpPr>
        <dsp:cNvPr id="0" name=""/>
        <dsp:cNvSpPr/>
      </dsp:nvSpPr>
      <dsp:spPr>
        <a:xfrm>
          <a:off x="0" y="1078357"/>
          <a:ext cx="73707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2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0" i="0" kern="1200"/>
            <a:t>Access: </a:t>
          </a:r>
          <a:r>
            <a:rPr lang="en-US" sz="2300" b="0" i="0" kern="1200">
              <a:hlinkClick xmlns:r="http://schemas.openxmlformats.org/officeDocument/2006/relationships" r:id="rId1"/>
            </a:rPr>
            <a:t>https://www.vts.su.ac.rs/mobility-news</a:t>
          </a:r>
          <a:endParaRPr lang="en-150" sz="2300" kern="1200"/>
        </a:p>
      </dsp:txBody>
      <dsp:txXfrm>
        <a:off x="0" y="1078357"/>
        <a:ext cx="7370700" cy="480240"/>
      </dsp:txXfrm>
    </dsp:sp>
    <dsp:sp modelId="{02719B8B-06AD-4F1D-97BF-59C80EE67C69}">
      <dsp:nvSpPr>
        <dsp:cNvPr id="0" name=""/>
        <dsp:cNvSpPr/>
      </dsp:nvSpPr>
      <dsp:spPr>
        <a:xfrm>
          <a:off x="0" y="1558597"/>
          <a:ext cx="73707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i="1" u="sng" kern="1200" dirty="0"/>
            <a:t>Detailed procedures: </a:t>
          </a:r>
          <a:endParaRPr lang="en-150" sz="2900" b="1" i="1" u="sng" kern="1200" dirty="0"/>
        </a:p>
      </dsp:txBody>
      <dsp:txXfrm>
        <a:off x="33127" y="1591724"/>
        <a:ext cx="7304446" cy="612346"/>
      </dsp:txXfrm>
    </dsp:sp>
    <dsp:sp modelId="{8FA678A9-DA2A-40E9-AB05-D1C0AB09F3A8}">
      <dsp:nvSpPr>
        <dsp:cNvPr id="0" name=""/>
        <dsp:cNvSpPr/>
      </dsp:nvSpPr>
      <dsp:spPr>
        <a:xfrm>
          <a:off x="0" y="2237197"/>
          <a:ext cx="7370700" cy="690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2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0" i="0" kern="1200"/>
            <a:t>Access: </a:t>
          </a:r>
          <a:r>
            <a:rPr lang="en-US" sz="2300" b="0" i="0" kern="1200">
              <a:hlinkClick xmlns:r="http://schemas.openxmlformats.org/officeDocument/2006/relationships" r:id="rId2"/>
            </a:rPr>
            <a:t>https://www.vts.su.ac.rs/mobility-application</a:t>
          </a:r>
          <a:endParaRPr lang="en-150" sz="2300" kern="1200"/>
        </a:p>
      </dsp:txBody>
      <dsp:txXfrm>
        <a:off x="0" y="2237197"/>
        <a:ext cx="7370700" cy="690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8574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0023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9184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4C5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5"/>
          <p:cNvSpPr/>
          <p:nvPr/>
        </p:nvSpPr>
        <p:spPr>
          <a:xfrm flipH="1">
            <a:off x="6025" y="301575"/>
            <a:ext cx="9150050" cy="4496748"/>
          </a:xfrm>
          <a:custGeom>
            <a:avLst/>
            <a:gdLst/>
            <a:ahLst/>
            <a:cxnLst/>
            <a:rect l="l" t="t" r="r" b="b"/>
            <a:pathLst>
              <a:path w="366002" h="149344" extrusionOk="0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AE9D">
              <a:alpha val="83137"/>
            </a:srgbClr>
          </a:solidFill>
          <a:ln>
            <a:noFill/>
          </a:ln>
        </p:spPr>
      </p:sp>
      <p:sp>
        <p:nvSpPr>
          <p:cNvPr id="10" name="Google Shape;10;p35"/>
          <p:cNvSpPr/>
          <p:nvPr/>
        </p:nvSpPr>
        <p:spPr>
          <a:xfrm>
            <a:off x="-5900" y="759982"/>
            <a:ext cx="9144150" cy="3769800"/>
          </a:xfrm>
          <a:custGeom>
            <a:avLst/>
            <a:gdLst/>
            <a:ahLst/>
            <a:cxnLst/>
            <a:rect l="l" t="t" r="r" b="b"/>
            <a:pathLst>
              <a:path w="365766" h="150792" extrusionOk="0">
                <a:moveTo>
                  <a:pt x="365766" y="12416"/>
                </a:moveTo>
                <a:lnTo>
                  <a:pt x="289997" y="0"/>
                </a:lnTo>
                <a:lnTo>
                  <a:pt x="0" y="55421"/>
                </a:lnTo>
                <a:lnTo>
                  <a:pt x="0" y="127486"/>
                </a:lnTo>
                <a:lnTo>
                  <a:pt x="70927" y="150792"/>
                </a:lnTo>
                <a:lnTo>
                  <a:pt x="365766" y="122256"/>
                </a:lnTo>
                <a:close/>
              </a:path>
            </a:pathLst>
          </a:custGeom>
          <a:solidFill>
            <a:srgbClr val="00AE9D">
              <a:alpha val="26274"/>
            </a:srgbClr>
          </a:solidFill>
          <a:ln>
            <a:noFill/>
          </a:ln>
        </p:spPr>
      </p:sp>
      <p:sp>
        <p:nvSpPr>
          <p:cNvPr id="11" name="Google Shape;11;p35"/>
          <p:cNvSpPr/>
          <p:nvPr/>
        </p:nvSpPr>
        <p:spPr>
          <a:xfrm>
            <a:off x="0" y="1351100"/>
            <a:ext cx="9156075" cy="2889063"/>
          </a:xfrm>
          <a:custGeom>
            <a:avLst/>
            <a:gdLst/>
            <a:ahLst/>
            <a:cxnLst/>
            <a:rect l="l" t="t" r="r" b="b"/>
            <a:pathLst>
              <a:path w="366243" h="106157" extrusionOk="0">
                <a:moveTo>
                  <a:pt x="241" y="0"/>
                </a:moveTo>
                <a:lnTo>
                  <a:pt x="0" y="77929"/>
                </a:lnTo>
                <a:lnTo>
                  <a:pt x="366243" y="106157"/>
                </a:lnTo>
                <a:lnTo>
                  <a:pt x="366243" y="4102"/>
                </a:lnTo>
                <a:close/>
              </a:path>
            </a:pathLst>
          </a:custGeom>
          <a:solidFill>
            <a:srgbClr val="ABE33F">
              <a:alpha val="80784"/>
            </a:srgbClr>
          </a:solidFill>
          <a:ln>
            <a:noFill/>
          </a:ln>
        </p:spPr>
      </p:sp>
      <p:sp>
        <p:nvSpPr>
          <p:cNvPr id="12" name="Google Shape;12;p35"/>
          <p:cNvSpPr txBox="1">
            <a:spLocks noGrp="1"/>
          </p:cNvSpPr>
          <p:nvPr>
            <p:ph type="ctrTitle"/>
          </p:nvPr>
        </p:nvSpPr>
        <p:spPr>
          <a:xfrm>
            <a:off x="1719025" y="1991825"/>
            <a:ext cx="57060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6"/>
          <p:cNvSpPr/>
          <p:nvPr/>
        </p:nvSpPr>
        <p:spPr>
          <a:xfrm>
            <a:off x="-2355" y="0"/>
            <a:ext cx="5209571" cy="983354"/>
          </a:xfrm>
          <a:custGeom>
            <a:avLst/>
            <a:gdLst/>
            <a:ahLst/>
            <a:cxnLst/>
            <a:rect l="l" t="t" r="r" b="b"/>
            <a:pathLst>
              <a:path w="342116" h="53320" extrusionOk="0">
                <a:moveTo>
                  <a:pt x="0" y="0"/>
                </a:moveTo>
                <a:lnTo>
                  <a:pt x="0" y="53320"/>
                </a:lnTo>
                <a:lnTo>
                  <a:pt x="342116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15" name="Google Shape;15;p36"/>
          <p:cNvSpPr/>
          <p:nvPr/>
        </p:nvSpPr>
        <p:spPr>
          <a:xfrm>
            <a:off x="-6025" y="2"/>
            <a:ext cx="4445394" cy="1085644"/>
          </a:xfrm>
          <a:custGeom>
            <a:avLst/>
            <a:gdLst/>
            <a:ahLst/>
            <a:cxnLst/>
            <a:rect l="l" t="t" r="r" b="b"/>
            <a:pathLst>
              <a:path w="291932" h="58628" extrusionOk="0">
                <a:moveTo>
                  <a:pt x="0" y="18578"/>
                </a:moveTo>
                <a:lnTo>
                  <a:pt x="241" y="34019"/>
                </a:lnTo>
                <a:lnTo>
                  <a:pt x="221482" y="58628"/>
                </a:lnTo>
                <a:lnTo>
                  <a:pt x="291932" y="0"/>
                </a:lnTo>
                <a:close/>
              </a:path>
            </a:pathLst>
          </a:custGeom>
          <a:solidFill>
            <a:srgbClr val="ABE33F">
              <a:alpha val="80784"/>
            </a:srgbClr>
          </a:solidFill>
          <a:ln>
            <a:noFill/>
          </a:ln>
        </p:spPr>
      </p:sp>
      <p:sp>
        <p:nvSpPr>
          <p:cNvPr id="16" name="Google Shape;16;p36"/>
          <p:cNvSpPr/>
          <p:nvPr/>
        </p:nvSpPr>
        <p:spPr>
          <a:xfrm>
            <a:off x="6375475" y="4745747"/>
            <a:ext cx="2548913" cy="400879"/>
          </a:xfrm>
          <a:custGeom>
            <a:avLst/>
            <a:gdLst/>
            <a:ahLst/>
            <a:cxnLst/>
            <a:rect l="l" t="t" r="r" b="b"/>
            <a:pathLst>
              <a:path w="203628" h="19060" extrusionOk="0">
                <a:moveTo>
                  <a:pt x="0" y="19060"/>
                </a:moveTo>
                <a:lnTo>
                  <a:pt x="203628" y="19060"/>
                </a:lnTo>
                <a:lnTo>
                  <a:pt x="157305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17" name="Google Shape;17;p36"/>
          <p:cNvSpPr/>
          <p:nvPr/>
        </p:nvSpPr>
        <p:spPr>
          <a:xfrm>
            <a:off x="7341180" y="4767304"/>
            <a:ext cx="1821096" cy="395811"/>
          </a:xfrm>
          <a:custGeom>
            <a:avLst/>
            <a:gdLst/>
            <a:ahLst/>
            <a:cxnLst/>
            <a:rect l="l" t="t" r="r" b="b"/>
            <a:pathLst>
              <a:path w="145484" h="18819" extrusionOk="0">
                <a:moveTo>
                  <a:pt x="145484" y="0"/>
                </a:moveTo>
                <a:lnTo>
                  <a:pt x="145484" y="18819"/>
                </a:lnTo>
                <a:lnTo>
                  <a:pt x="0" y="18819"/>
                </a:lnTo>
                <a:close/>
              </a:path>
            </a:pathLst>
          </a:custGeom>
          <a:solidFill>
            <a:srgbClr val="00AE9D">
              <a:alpha val="83137"/>
            </a:srgbClr>
          </a:solidFill>
          <a:ln>
            <a:noFill/>
          </a:ln>
        </p:spPr>
      </p:sp>
      <p:sp>
        <p:nvSpPr>
          <p:cNvPr id="18" name="Google Shape;18;p36"/>
          <p:cNvSpPr/>
          <p:nvPr/>
        </p:nvSpPr>
        <p:spPr>
          <a:xfrm>
            <a:off x="8340717" y="4204075"/>
            <a:ext cx="818444" cy="959061"/>
          </a:xfrm>
          <a:custGeom>
            <a:avLst/>
            <a:gdLst/>
            <a:ahLst/>
            <a:cxnLst/>
            <a:rect l="l" t="t" r="r" b="b"/>
            <a:pathLst>
              <a:path w="65384" h="45599" extrusionOk="0">
                <a:moveTo>
                  <a:pt x="65384" y="27022"/>
                </a:moveTo>
                <a:lnTo>
                  <a:pt x="65384" y="0"/>
                </a:lnTo>
                <a:lnTo>
                  <a:pt x="0" y="45599"/>
                </a:lnTo>
                <a:close/>
              </a:path>
            </a:pathLst>
          </a:custGeom>
          <a:solidFill>
            <a:srgbClr val="ABE33F">
              <a:alpha val="80784"/>
            </a:srgbClr>
          </a:solidFill>
          <a:ln>
            <a:noFill/>
          </a:ln>
        </p:spPr>
      </p:sp>
      <p:sp>
        <p:nvSpPr>
          <p:cNvPr id="19" name="Google Shape;19;p36"/>
          <p:cNvSpPr/>
          <p:nvPr/>
        </p:nvSpPr>
        <p:spPr>
          <a:xfrm>
            <a:off x="1559025" y="-6025"/>
            <a:ext cx="4116775" cy="944875"/>
          </a:xfrm>
          <a:custGeom>
            <a:avLst/>
            <a:gdLst/>
            <a:ahLst/>
            <a:cxnLst/>
            <a:rect l="l" t="t" r="r" b="b"/>
            <a:pathLst>
              <a:path w="164671" h="37795" extrusionOk="0">
                <a:moveTo>
                  <a:pt x="0" y="241"/>
                </a:moveTo>
                <a:lnTo>
                  <a:pt x="132407" y="37795"/>
                </a:lnTo>
                <a:lnTo>
                  <a:pt x="164671" y="0"/>
                </a:lnTo>
                <a:lnTo>
                  <a:pt x="160329" y="241"/>
                </a:lnTo>
                <a:close/>
              </a:path>
            </a:pathLst>
          </a:custGeom>
          <a:solidFill>
            <a:srgbClr val="00AE9D">
              <a:alpha val="83137"/>
            </a:srgbClr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37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22" name="Google Shape;22;p37"/>
            <p:cNvSpPr/>
            <p:nvPr/>
          </p:nvSpPr>
          <p:spPr>
            <a:xfrm>
              <a:off x="0" y="0"/>
              <a:ext cx="8552900" cy="1333000"/>
            </a:xfrm>
            <a:custGeom>
              <a:avLst/>
              <a:gdLst/>
              <a:ahLst/>
              <a:cxnLst/>
              <a:rect l="l" t="t" r="r" b="b"/>
              <a:pathLst>
                <a:path w="342116" h="53320" extrusionOk="0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23" name="Google Shape;23;p37"/>
            <p:cNvSpPr/>
            <p:nvPr/>
          </p:nvSpPr>
          <p:spPr>
            <a:xfrm>
              <a:off x="2563450" y="0"/>
              <a:ext cx="6580550" cy="1272675"/>
            </a:xfrm>
            <a:custGeom>
              <a:avLst/>
              <a:gdLst/>
              <a:ahLst/>
              <a:cxnLst/>
              <a:rect l="l" t="t" r="r" b="b"/>
              <a:pathLst>
                <a:path w="263222" h="50907" extrusionOk="0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</p:sp>
        <p:sp>
          <p:nvSpPr>
            <p:cNvPr id="24" name="Google Shape;24;p37"/>
            <p:cNvSpPr/>
            <p:nvPr/>
          </p:nvSpPr>
          <p:spPr>
            <a:xfrm>
              <a:off x="-6025" y="2"/>
              <a:ext cx="7298300" cy="1471709"/>
            </a:xfrm>
            <a:custGeom>
              <a:avLst/>
              <a:gdLst/>
              <a:ahLst/>
              <a:cxnLst/>
              <a:rect l="l" t="t" r="r" b="b"/>
              <a:pathLst>
                <a:path w="291932" h="58628" extrusionOk="0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0784"/>
              </a:srgbClr>
            </a:solidFill>
            <a:ln>
              <a:noFill/>
            </a:ln>
          </p:spPr>
        </p:sp>
        <p:sp>
          <p:nvSpPr>
            <p:cNvPr id="25" name="Google Shape;25;p37"/>
            <p:cNvSpPr/>
            <p:nvPr/>
          </p:nvSpPr>
          <p:spPr>
            <a:xfrm>
              <a:off x="3596100" y="4667000"/>
              <a:ext cx="5090700" cy="476500"/>
            </a:xfrm>
            <a:custGeom>
              <a:avLst/>
              <a:gdLst/>
              <a:ahLst/>
              <a:cxnLst/>
              <a:rect l="l" t="t" r="r" b="b"/>
              <a:pathLst>
                <a:path w="203628" h="19060" extrusionOk="0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26" name="Google Shape;26;p37"/>
            <p:cNvSpPr/>
            <p:nvPr/>
          </p:nvSpPr>
          <p:spPr>
            <a:xfrm>
              <a:off x="5525000" y="4692625"/>
              <a:ext cx="3637100" cy="470475"/>
            </a:xfrm>
            <a:custGeom>
              <a:avLst/>
              <a:gdLst/>
              <a:ahLst/>
              <a:cxnLst/>
              <a:rect l="l" t="t" r="r" b="b"/>
              <a:pathLst>
                <a:path w="145484" h="18819" extrusionOk="0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</p:sp>
        <p:sp>
          <p:nvSpPr>
            <p:cNvPr id="27" name="Google Shape;27;p37"/>
            <p:cNvSpPr/>
            <p:nvPr/>
          </p:nvSpPr>
          <p:spPr>
            <a:xfrm>
              <a:off x="7521475" y="4023125"/>
              <a:ext cx="1634600" cy="1139975"/>
            </a:xfrm>
            <a:custGeom>
              <a:avLst/>
              <a:gdLst/>
              <a:ahLst/>
              <a:cxnLst/>
              <a:rect l="l" t="t" r="r" b="b"/>
              <a:pathLst>
                <a:path w="65384" h="45599" extrusionOk="0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0784"/>
              </a:srgbClr>
            </a:solidFill>
            <a:ln>
              <a:noFill/>
            </a:ln>
          </p:spPr>
        </p:sp>
      </p:grpSp>
      <p:sp>
        <p:nvSpPr>
          <p:cNvPr id="28" name="Google Shape;28;p37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7"/>
          <p:cNvSpPr txBox="1">
            <a:spLocks noGrp="1"/>
          </p:cNvSpPr>
          <p:nvPr>
            <p:ph type="body" idx="1"/>
          </p:nvPr>
        </p:nvSpPr>
        <p:spPr>
          <a:xfrm>
            <a:off x="886650" y="1598408"/>
            <a:ext cx="7370700" cy="3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◆"/>
              <a:defRPr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◆"/>
              <a:defRPr/>
            </a:lvl2pPr>
            <a:lvl3pPr marL="1371600" lvl="2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◇"/>
              <a:defRPr/>
            </a:lvl3pPr>
            <a:lvl4pPr marL="1828800" lvl="3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4"/>
          <p:cNvSpPr txBox="1">
            <a:spLocks noGrp="1"/>
          </p:cNvSpPr>
          <p:nvPr>
            <p:ph type="body" idx="1"/>
          </p:nvPr>
        </p:nvSpPr>
        <p:spPr>
          <a:xfrm>
            <a:off x="886650" y="1598408"/>
            <a:ext cx="7370700" cy="3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◆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◆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◇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●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○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■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●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○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■"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7" name="Google Shape;7;p3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ts.su.ac.rs/mobility-contac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livia@vts.su.ac.rs" TargetMode="External"/><Relationship Id="rId4" Type="http://schemas.openxmlformats.org/officeDocument/2006/relationships/hyperlink" Target="mailto:mobility@vts.su.ac.r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>
            <a:spLocks noGrp="1"/>
          </p:cNvSpPr>
          <p:nvPr>
            <p:ph type="ctrTitle"/>
          </p:nvPr>
        </p:nvSpPr>
        <p:spPr>
          <a:xfrm>
            <a:off x="400692" y="2279501"/>
            <a:ext cx="8393986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hu-HU" dirty="0"/>
              <a:t>Failed Application Complaint Procedure</a:t>
            </a:r>
            <a:endParaRPr dirty="0"/>
          </a:p>
        </p:txBody>
      </p:sp>
      <p:pic>
        <p:nvPicPr>
          <p:cNvPr id="57" name="Google Shape;5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9325" y="-239775"/>
            <a:ext cx="2451825" cy="245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ctrTitle"/>
          </p:nvPr>
        </p:nvSpPr>
        <p:spPr>
          <a:xfrm>
            <a:off x="375007" y="1660853"/>
            <a:ext cx="8393986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lang="hu-HU" dirty="0"/>
            </a:br>
            <a:r>
              <a:rPr lang="hu-HU" sz="4500" u="sng" dirty="0"/>
              <a:t>STEP I</a:t>
            </a:r>
            <a:r>
              <a:rPr lang="en-US" sz="4500" u="sng" dirty="0"/>
              <a:t>V.</a:t>
            </a:r>
            <a:br>
              <a:rPr lang="hu-HU" sz="4500" dirty="0"/>
            </a:br>
            <a:r>
              <a:rPr lang="en-US" sz="4500" dirty="0"/>
              <a:t>FINAL RESULTS AND FEEDBACK</a:t>
            </a:r>
            <a:endParaRPr sz="4500" dirty="0"/>
          </a:p>
        </p:txBody>
      </p:sp>
    </p:spTree>
    <p:extLst>
      <p:ext uri="{BB962C8B-B14F-4D97-AF65-F5344CB8AC3E}">
        <p14:creationId xmlns:p14="http://schemas.microsoft.com/office/powerpoint/2010/main" val="2169207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C44AC1-6B6A-0EDD-6D8E-CBF0761732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0535231"/>
              </p:ext>
            </p:extLst>
          </p:nvPr>
        </p:nvGraphicFramePr>
        <p:xfrm>
          <a:off x="886650" y="1598408"/>
          <a:ext cx="7370700" cy="332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741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ctrTitle"/>
          </p:nvPr>
        </p:nvSpPr>
        <p:spPr>
          <a:xfrm>
            <a:off x="345998" y="1570446"/>
            <a:ext cx="8622689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lang="hu-HU" dirty="0"/>
            </a:br>
            <a:r>
              <a:rPr lang="en-US" sz="4500" dirty="0"/>
              <a:t>GO! LEARN! RETURN! INSPIRE!</a:t>
            </a:r>
            <a:endParaRPr sz="45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1A4BD3-E5A7-422B-869E-7DCF32213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91" y="2150346"/>
            <a:ext cx="2456901" cy="245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5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>
            <a:spLocks noGrp="1"/>
          </p:cNvSpPr>
          <p:nvPr>
            <p:ph type="ctrTitle" idx="4294967295"/>
          </p:nvPr>
        </p:nvSpPr>
        <p:spPr>
          <a:xfrm>
            <a:off x="3792300" y="911898"/>
            <a:ext cx="53517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</a:pPr>
            <a:r>
              <a:rPr lang="en-US" sz="6000" b="1" i="0" u="none" strike="noStrike" cap="none" dirty="0">
                <a:solidFill>
                  <a:srgbClr val="ABE33F"/>
                </a:solidFill>
                <a:latin typeface="Raleway"/>
                <a:ea typeface="Raleway"/>
                <a:cs typeface="Raleway"/>
                <a:sym typeface="Raleway"/>
              </a:rPr>
              <a:t>Welcome!</a:t>
            </a:r>
            <a:endParaRPr sz="6000" b="1" i="0" u="none" strike="noStrike" cap="none" dirty="0">
              <a:solidFill>
                <a:srgbClr val="ABE33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01C5DA5-2572-03DE-F00B-783065AFB8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8376585"/>
              </p:ext>
            </p:extLst>
          </p:nvPr>
        </p:nvGraphicFramePr>
        <p:xfrm>
          <a:off x="499940" y="2071698"/>
          <a:ext cx="7474250" cy="219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4" name="Google Shape;64;p2"/>
          <p:cNvGrpSpPr/>
          <p:nvPr/>
        </p:nvGrpSpPr>
        <p:grpSpPr>
          <a:xfrm>
            <a:off x="628983" y="637803"/>
            <a:ext cx="1512762" cy="1433896"/>
            <a:chOff x="5300400" y="3670175"/>
            <a:chExt cx="421300" cy="399325"/>
          </a:xfrm>
        </p:grpSpPr>
        <p:sp>
          <p:nvSpPr>
            <p:cNvPr id="65" name="Google Shape;65;p2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E9D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</a:pPr>
            <a:r>
              <a:rPr lang="hu-HU" sz="3600" u="sng" dirty="0">
                <a:latin typeface="Raleway" panose="020F0502020204030204" pitchFamily="2" charset="0"/>
              </a:rPr>
              <a:t>STEP I.</a:t>
            </a:r>
            <a:endParaRPr sz="3600" u="sng" dirty="0">
              <a:latin typeface="Raleway" panose="020F0502020204030204" pitchFamily="2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A49348-11C8-7348-1DC9-0BDBA1413B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ctr">
              <a:buNone/>
            </a:pPr>
            <a:r>
              <a:rPr lang="en-US" b="1" i="0" u="none" strike="noStrike" cap="none" dirty="0">
                <a:solidFill>
                  <a:schemeClr val="bg1"/>
                </a:solidFill>
                <a:latin typeface="Raleway" panose="020F0502020204030204" pitchFamily="2" charset="0"/>
                <a:ea typeface="Raleway"/>
                <a:cs typeface="Raleway"/>
                <a:sym typeface="Raleway"/>
              </a:rPr>
              <a:t>Make sure you </a:t>
            </a:r>
            <a:r>
              <a:rPr lang="hu-HU" b="1" dirty="0">
                <a:solidFill>
                  <a:schemeClr val="bg1"/>
                </a:solidFill>
                <a:latin typeface="Raleway" panose="020F0502020204030204" pitchFamily="2" charset="0"/>
              </a:rPr>
              <a:t>consult </a:t>
            </a:r>
            <a:r>
              <a:rPr lang="en-US" b="1" i="0" u="none" strike="noStrike" cap="none" dirty="0">
                <a:solidFill>
                  <a:schemeClr val="bg1"/>
                </a:solidFill>
                <a:latin typeface="Raleway" panose="020F0502020204030204" pitchFamily="2" charset="0"/>
                <a:ea typeface="Raleway"/>
                <a:cs typeface="Raleway"/>
                <a:sym typeface="Raleway"/>
              </a:rPr>
              <a:t>with the local Erasmus+ coordinator</a:t>
            </a:r>
            <a:r>
              <a:rPr lang="hu-HU" b="1" i="0" u="none" strike="noStrike" cap="none" dirty="0">
                <a:solidFill>
                  <a:schemeClr val="bg1"/>
                </a:solidFill>
                <a:latin typeface="Raleway" panose="020F0502020204030204" pitchFamily="2" charset="0"/>
                <a:ea typeface="Raleway"/>
                <a:cs typeface="Raleway"/>
                <a:sym typeface="Raleway"/>
              </a:rPr>
              <a:t> to </a:t>
            </a:r>
            <a:r>
              <a:rPr lang="hu-HU" b="1" dirty="0">
                <a:solidFill>
                  <a:schemeClr val="bg1"/>
                </a:solidFill>
                <a:latin typeface="Raleway"/>
                <a:sym typeface="Raleway"/>
              </a:rPr>
              <a:t>discuss possible reasons for rejection</a:t>
            </a:r>
            <a:r>
              <a:rPr lang="en-US" b="1" i="0" u="none" strike="noStrike" cap="none" dirty="0">
                <a:solidFill>
                  <a:schemeClr val="bg1"/>
                </a:solidFill>
                <a:latin typeface="Raleway" panose="020F0502020204030204" pitchFamily="2" charset="0"/>
                <a:ea typeface="Raleway"/>
                <a:cs typeface="Raleway"/>
                <a:sym typeface="Raleway"/>
              </a:rPr>
              <a:t>: </a:t>
            </a:r>
            <a:endParaRPr lang="hu-HU" b="1" dirty="0">
              <a:solidFill>
                <a:schemeClr val="bg1"/>
              </a:solidFill>
              <a:latin typeface="Raleway" panose="020F0502020204030204" pitchFamily="2" charset="0"/>
              <a:ea typeface="Raleway"/>
              <a:cs typeface="Raleway"/>
              <a:sym typeface="Raleway"/>
            </a:endParaRPr>
          </a:p>
          <a:p>
            <a:pPr marL="76200" indent="0" algn="ctr">
              <a:buNone/>
            </a:pPr>
            <a:endParaRPr lang="hu-HU" b="1" dirty="0">
              <a:solidFill>
                <a:srgbClr val="006666"/>
              </a:solidFill>
              <a:latin typeface="Raleway"/>
              <a:sym typeface="Raleway"/>
            </a:endParaRPr>
          </a:p>
          <a:p>
            <a:pPr marL="76200" indent="0" algn="ctr">
              <a:buNone/>
            </a:pPr>
            <a:r>
              <a:rPr lang="hu-HU" b="1" dirty="0">
                <a:solidFill>
                  <a:srgbClr val="006666"/>
                </a:solidFill>
                <a:latin typeface="Raleway"/>
                <a:sym typeface="Raleway"/>
              </a:rPr>
              <a:t>WE ARE HERE TO HELP WITH ANY QUESTIONS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/>
          <p:nvPr/>
        </p:nvSpPr>
        <p:spPr>
          <a:xfrm>
            <a:off x="4874250" y="-17350"/>
            <a:ext cx="4290325" cy="3789650"/>
          </a:xfrm>
          <a:custGeom>
            <a:avLst/>
            <a:gdLst/>
            <a:ahLst/>
            <a:cxnLst/>
            <a:rect l="l" t="t" r="r" b="b"/>
            <a:pathLst>
              <a:path w="171613" h="151586" extrusionOk="0">
                <a:moveTo>
                  <a:pt x="0" y="694"/>
                </a:moveTo>
                <a:lnTo>
                  <a:pt x="171613" y="0"/>
                </a:lnTo>
                <a:lnTo>
                  <a:pt x="170790" y="151586"/>
                </a:lnTo>
                <a:lnTo>
                  <a:pt x="46492" y="123154"/>
                </a:lnTo>
                <a:close/>
              </a:path>
            </a:pathLst>
          </a:custGeom>
          <a:solidFill>
            <a:srgbClr val="ABE33F">
              <a:alpha val="80784"/>
            </a:srgbClr>
          </a:solidFill>
          <a:ln>
            <a:noFill/>
          </a:ln>
        </p:spPr>
        <p:txBody>
          <a:bodyPr/>
          <a:lstStyle/>
          <a:p>
            <a:endParaRPr lang="en-150"/>
          </a:p>
        </p:txBody>
      </p:sp>
      <p:sp>
        <p:nvSpPr>
          <p:cNvPr id="80" name="Google Shape;80;p4"/>
          <p:cNvSpPr txBox="1">
            <a:spLocks noGrp="1"/>
          </p:cNvSpPr>
          <p:nvPr>
            <p:ph type="ctrTitle" idx="4294967295"/>
          </p:nvPr>
        </p:nvSpPr>
        <p:spPr>
          <a:xfrm>
            <a:off x="285417" y="645978"/>
            <a:ext cx="5284735" cy="2300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</a:pPr>
            <a:r>
              <a:rPr lang="en-US" sz="6000" b="1" i="0" u="none" strike="noStrike" cap="none">
                <a:solidFill>
                  <a:srgbClr val="006666"/>
                </a:solidFill>
                <a:latin typeface="Raleway"/>
                <a:ea typeface="Raleway"/>
                <a:cs typeface="Raleway"/>
                <a:sym typeface="Raleway"/>
              </a:rPr>
              <a:t>International </a:t>
            </a:r>
            <a:br>
              <a:rPr lang="en-US" sz="6000" b="1" i="0" u="none" strike="noStrike" cap="none">
                <a:solidFill>
                  <a:srgbClr val="006666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en-US" sz="6000" b="1" i="0" u="none" strike="noStrike" cap="none">
                <a:solidFill>
                  <a:srgbClr val="006666"/>
                </a:solidFill>
                <a:latin typeface="Raleway"/>
                <a:ea typeface="Raleway"/>
                <a:cs typeface="Raleway"/>
                <a:sym typeface="Raleway"/>
              </a:rPr>
              <a:t>Office</a:t>
            </a:r>
            <a:endParaRPr sz="6000" b="1" i="0" u="none" strike="noStrike" cap="none">
              <a:solidFill>
                <a:srgbClr val="006666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1" name="Google Shape;81;p4"/>
          <p:cNvSpPr txBox="1">
            <a:spLocks noGrp="1"/>
          </p:cNvSpPr>
          <p:nvPr>
            <p:ph type="subTitle" idx="4294967295"/>
          </p:nvPr>
        </p:nvSpPr>
        <p:spPr>
          <a:xfrm>
            <a:off x="89612" y="2326925"/>
            <a:ext cx="7891690" cy="10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</a:pPr>
            <a:r>
              <a:rPr lang="en-US" sz="2400" b="0" i="0" u="none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All Erasmus+ mobilities and applications are handled by the International Office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</a:pPr>
            <a:r>
              <a:rPr lang="en-US" sz="2400" b="0" i="0" u="none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Erasmus coordinator: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</a:pPr>
            <a:r>
              <a:rPr lang="en-US" sz="2400" b="0" i="0" u="none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Livia </a:t>
            </a:r>
            <a:r>
              <a:rPr lang="en-US" sz="2400" b="0" i="0" u="none" strike="noStrike" cap="none" dirty="0" err="1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Szedmina</a:t>
            </a:r>
            <a:r>
              <a:rPr lang="en-US" sz="2400" b="0" i="0" u="none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, PhD + team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</a:pPr>
            <a:r>
              <a:rPr lang="en-US" sz="1600" b="0" i="0" u="sng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https://www.vts.su.ac.rs/mobility-contact</a:t>
            </a:r>
            <a:r>
              <a:rPr lang="en-US" sz="1600" b="0" i="0" u="none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 </a:t>
            </a:r>
            <a:endParaRPr sz="1600" b="0" i="0" u="none" strike="noStrike" cap="none" dirty="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</a:pPr>
            <a:r>
              <a:rPr lang="en-US" sz="1600" b="0" i="0" u="sng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mobility@vts.su.ac.rs</a:t>
            </a:r>
            <a:endParaRPr sz="1600" b="0" i="0" u="none" strike="noStrike" cap="none" dirty="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</a:pPr>
            <a:r>
              <a:rPr lang="en-US" sz="1600" b="0" i="0" u="sng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slivia@vts.su.ac.rs</a:t>
            </a:r>
            <a:r>
              <a:rPr lang="en-US" sz="1600" b="0" i="0" u="none" strike="noStrike" cap="none" dirty="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 </a:t>
            </a:r>
            <a:endParaRPr sz="1600" b="0" i="0" u="none" strike="noStrike" cap="none" dirty="0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82" name="Google Shape;82;p4"/>
          <p:cNvSpPr/>
          <p:nvPr/>
        </p:nvSpPr>
        <p:spPr>
          <a:xfrm rot="10286814">
            <a:off x="6499116" y="1416524"/>
            <a:ext cx="177684" cy="16965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3" name="Google Shape;83;p4"/>
          <p:cNvGrpSpPr/>
          <p:nvPr/>
        </p:nvGrpSpPr>
        <p:grpSpPr>
          <a:xfrm>
            <a:off x="7885862" y="419338"/>
            <a:ext cx="899284" cy="899339"/>
            <a:chOff x="6654650" y="3665275"/>
            <a:chExt cx="409100" cy="409125"/>
          </a:xfrm>
        </p:grpSpPr>
        <p:sp>
          <p:nvSpPr>
            <p:cNvPr id="84" name="Google Shape;84;p4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6" name="Google Shape;86;p4"/>
          <p:cNvSpPr/>
          <p:nvPr/>
        </p:nvSpPr>
        <p:spPr>
          <a:xfrm>
            <a:off x="6161828" y="1642019"/>
            <a:ext cx="914124" cy="914076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7" name="Google Shape;87;p4"/>
          <p:cNvGrpSpPr/>
          <p:nvPr/>
        </p:nvGrpSpPr>
        <p:grpSpPr>
          <a:xfrm>
            <a:off x="7054605" y="1268904"/>
            <a:ext cx="671511" cy="671549"/>
            <a:chOff x="570875" y="4322250"/>
            <a:chExt cx="443300" cy="443325"/>
          </a:xfrm>
        </p:grpSpPr>
        <p:sp>
          <p:nvSpPr>
            <p:cNvPr id="88" name="Google Shape;88;p4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AE9D">
                <a:alpha val="83137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2" name="Google Shape;92;p4"/>
          <p:cNvSpPr/>
          <p:nvPr/>
        </p:nvSpPr>
        <p:spPr>
          <a:xfrm rot="-1627561">
            <a:off x="7434266" y="487482"/>
            <a:ext cx="280162" cy="26750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"/>
          <p:cNvSpPr/>
          <p:nvPr/>
        </p:nvSpPr>
        <p:spPr>
          <a:xfrm rot="1504353">
            <a:off x="7841214" y="2080539"/>
            <a:ext cx="280176" cy="267521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"/>
          <p:cNvSpPr/>
          <p:nvPr/>
        </p:nvSpPr>
        <p:spPr>
          <a:xfrm rot="1973882">
            <a:off x="8121371" y="1454163"/>
            <a:ext cx="192944" cy="18422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ctrTitle"/>
          </p:nvPr>
        </p:nvSpPr>
        <p:spPr>
          <a:xfrm>
            <a:off x="375007" y="1660853"/>
            <a:ext cx="8393986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lang="hu-HU" dirty="0"/>
            </a:br>
            <a:r>
              <a:rPr lang="hu-HU" sz="4500" u="sng" dirty="0"/>
              <a:t>STEP II.</a:t>
            </a:r>
            <a:br>
              <a:rPr lang="hu-HU" sz="4500" dirty="0"/>
            </a:br>
            <a:r>
              <a:rPr lang="hu-HU" sz="4500" dirty="0"/>
              <a:t>SUBMITTING A FORMAL COMPLAINT</a:t>
            </a:r>
            <a:endParaRPr sz="4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title" idx="4294967295"/>
          </p:nvPr>
        </p:nvSpPr>
        <p:spPr>
          <a:xfrm>
            <a:off x="3103827" y="2130076"/>
            <a:ext cx="5930445" cy="2588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3500" u="sng" dirty="0">
                <a:solidFill>
                  <a:srgbClr val="006666"/>
                </a:solidFill>
              </a:rPr>
              <a:t>ALWAYS REMEMBER</a:t>
            </a:r>
            <a:br>
              <a:rPr lang="en-US" sz="4000" dirty="0">
                <a:solidFill>
                  <a:srgbClr val="006666"/>
                </a:solidFill>
              </a:rPr>
            </a:br>
            <a:r>
              <a:rPr lang="en-US" sz="2500" dirty="0">
                <a:solidFill>
                  <a:srgbClr val="006666"/>
                </a:solidFill>
              </a:rPr>
              <a:t>“</a:t>
            </a:r>
            <a:r>
              <a:rPr lang="hu-HU" sz="2500" i="1" dirty="0">
                <a:solidFill>
                  <a:srgbClr val="006666"/>
                </a:solidFill>
              </a:rPr>
              <a:t>IF YOU BELIEVE STRONGLY IN SOMETHING, DO NOT BE AFRAID TO FIGHT FOR IT.</a:t>
            </a:r>
            <a:r>
              <a:rPr lang="en-US" sz="2500" i="1" dirty="0">
                <a:solidFill>
                  <a:srgbClr val="006666"/>
                </a:solidFill>
              </a:rPr>
              <a:t>”</a:t>
            </a:r>
            <a:endParaRPr sz="2500" i="1" dirty="0">
              <a:solidFill>
                <a:srgbClr val="0066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886650" y="705180"/>
            <a:ext cx="7370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u-HU" dirty="0">
                <a:solidFill>
                  <a:srgbClr val="008080"/>
                </a:solidFill>
              </a:rPr>
              <a:t>NOW WHAT?</a:t>
            </a:r>
            <a:endParaRPr dirty="0">
              <a:solidFill>
                <a:srgbClr val="008080"/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BBADB11-D4AA-72A2-3940-CCB905953E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4795195"/>
              </p:ext>
            </p:extLst>
          </p:nvPr>
        </p:nvGraphicFramePr>
        <p:xfrm>
          <a:off x="886650" y="1255800"/>
          <a:ext cx="7370700" cy="332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ctrTitle"/>
          </p:nvPr>
        </p:nvSpPr>
        <p:spPr>
          <a:xfrm>
            <a:off x="375007" y="1660853"/>
            <a:ext cx="8393986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br>
              <a:rPr lang="hu-HU" dirty="0"/>
            </a:br>
            <a:r>
              <a:rPr lang="hu-HU" sz="4500" u="sng" dirty="0"/>
              <a:t>STEP II</a:t>
            </a:r>
            <a:r>
              <a:rPr lang="en-US" sz="4500" u="sng" dirty="0"/>
              <a:t>I.</a:t>
            </a:r>
            <a:br>
              <a:rPr lang="hu-HU" sz="4500" dirty="0"/>
            </a:br>
            <a:r>
              <a:rPr lang="en-US" sz="4500" dirty="0"/>
              <a:t>COMMITTEE REVIEW PROCESS</a:t>
            </a:r>
            <a:endParaRPr sz="4500" dirty="0"/>
          </a:p>
        </p:txBody>
      </p:sp>
    </p:spTree>
    <p:extLst>
      <p:ext uri="{BB962C8B-B14F-4D97-AF65-F5344CB8AC3E}">
        <p14:creationId xmlns:p14="http://schemas.microsoft.com/office/powerpoint/2010/main" val="3606951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>
              <a:solidFill>
                <a:srgbClr val="008080"/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B2D0FA4-730F-55E2-CD3F-D89A32DDE5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629910"/>
              </p:ext>
            </p:extLst>
          </p:nvPr>
        </p:nvGraphicFramePr>
        <p:xfrm>
          <a:off x="886650" y="1417800"/>
          <a:ext cx="7370700" cy="332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Escal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273</Words>
  <Application>Microsoft Office PowerPoint</Application>
  <PresentationFormat>On-screen Show (16:9)</PresentationFormat>
  <Paragraphs>35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Karla</vt:lpstr>
      <vt:lpstr>Raleway</vt:lpstr>
      <vt:lpstr>Escalus template</vt:lpstr>
      <vt:lpstr>Failed Application Complaint Procedure</vt:lpstr>
      <vt:lpstr>Welcome!</vt:lpstr>
      <vt:lpstr>STEP I.</vt:lpstr>
      <vt:lpstr>International  Office</vt:lpstr>
      <vt:lpstr> STEP II. SUBMITTING A FORMAL COMPLAINT</vt:lpstr>
      <vt:lpstr>ALWAYS REMEMBER “IF YOU BELIEVE STRONGLY IN SOMETHING, DO NOT BE AFRAID TO FIGHT FOR IT.”</vt:lpstr>
      <vt:lpstr>NOW WHAT?</vt:lpstr>
      <vt:lpstr> STEP III. COMMITTEE REVIEW PROCESS</vt:lpstr>
      <vt:lpstr>PowerPoint Presentation</vt:lpstr>
      <vt:lpstr> STEP IV. FINAL RESULTS AND FEEDBACK</vt:lpstr>
      <vt:lpstr>PowerPoint Presentation</vt:lpstr>
      <vt:lpstr> GO! LEARN! RETURN! INSPIRE!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Failed Application Complaint Procedure</dc:title>
  <dc:creator>Livi</dc:creator>
  <cp:lastModifiedBy>Csaba Kukli</cp:lastModifiedBy>
  <cp:revision>1</cp:revision>
  <dcterms:modified xsi:type="dcterms:W3CDTF">2024-05-27T17:11:39Z</dcterms:modified>
</cp:coreProperties>
</file>